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0.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1.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2.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33.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34.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35.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36.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37.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38.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39.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40.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41.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42.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43.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44.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45.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46.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47.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52.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60.xml" ContentType="application/vnd.openxmlformats-officedocument.presentationml.notesSlide+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notesSlides/notesSlide70.xml" ContentType="application/vnd.openxmlformats-officedocument.presentationml.notesSlide+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notesSlides/notesSlide71.xml" ContentType="application/vnd.openxmlformats-officedocument.presentationml.notesSlide+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notesSlides/notesSlide72.xml" ContentType="application/vnd.openxmlformats-officedocument.presentationml.notesSlide+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notesSlides/notesSlide73.xml" ContentType="application/vnd.openxmlformats-officedocument.presentationml.notesSlide+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notesSlides/notesSlide76.xml" ContentType="application/vnd.openxmlformats-officedocument.presentationml.notesSlide+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notesSlides/notesSlide77.xml" ContentType="application/vnd.openxmlformats-officedocument.presentationml.notesSlide+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notesSlides/notesSlide80.xml" ContentType="application/vnd.openxmlformats-officedocument.presentationml.notesSlide+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notesSlides/notesSlide85.xml" ContentType="application/vnd.openxmlformats-officedocument.presentationml.notesSlide+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notesSlides/notesSlide88.xml" ContentType="application/vnd.openxmlformats-officedocument.presentationml.notesSlide+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notesSlides/notesSlide89.xml" ContentType="application/vnd.openxmlformats-officedocument.presentationml.notesSlide+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notesSlides/notesSlide90.xml" ContentType="application/vnd.openxmlformats-officedocument.presentationml.notesSlide+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notesSlides/notesSlide91.xml" ContentType="application/vnd.openxmlformats-officedocument.presentationml.notesSlide+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notesSlides/notesSlide92.xml" ContentType="application/vnd.openxmlformats-officedocument.presentationml.notesSlide+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ppt/notesSlides/notesSlide93.xml" ContentType="application/vnd.openxmlformats-officedocument.presentationml.notesSlide+xml"/>
  <Override PartName="/ppt/diagrams/data61.xml" ContentType="application/vnd.openxmlformats-officedocument.drawingml.diagramData+xml"/>
  <Override PartName="/ppt/diagrams/layout61.xml" ContentType="application/vnd.openxmlformats-officedocument.drawingml.diagramLayout+xml"/>
  <Override PartName="/ppt/diagrams/quickStyle61.xml" ContentType="application/vnd.openxmlformats-officedocument.drawingml.diagramStyle+xml"/>
  <Override PartName="/ppt/diagrams/colors61.xml" ContentType="application/vnd.openxmlformats-officedocument.drawingml.diagramColors+xml"/>
  <Override PartName="/ppt/diagrams/drawing61.xml" ContentType="application/vnd.ms-office.drawingml.diagramDrawing+xml"/>
  <Override PartName="/ppt/notesSlides/notesSlide94.xml" ContentType="application/vnd.openxmlformats-officedocument.presentationml.notesSlide+xml"/>
  <Override PartName="/ppt/diagrams/data62.xml" ContentType="application/vnd.openxmlformats-officedocument.drawingml.diagramData+xml"/>
  <Override PartName="/ppt/diagrams/layout62.xml" ContentType="application/vnd.openxmlformats-officedocument.drawingml.diagramLayout+xml"/>
  <Override PartName="/ppt/diagrams/quickStyle62.xml" ContentType="application/vnd.openxmlformats-officedocument.drawingml.diagramStyle+xml"/>
  <Override PartName="/ppt/diagrams/colors62.xml" ContentType="application/vnd.openxmlformats-officedocument.drawingml.diagramColors+xml"/>
  <Override PartName="/ppt/diagrams/drawing62.xml" ContentType="application/vnd.ms-office.drawingml.diagramDrawing+xml"/>
  <Override PartName="/ppt/notesSlides/notesSlide95.xml" ContentType="application/vnd.openxmlformats-officedocument.presentationml.notesSlide+xml"/>
  <Override PartName="/ppt/diagrams/data63.xml" ContentType="application/vnd.openxmlformats-officedocument.drawingml.diagramData+xml"/>
  <Override PartName="/ppt/diagrams/layout63.xml" ContentType="application/vnd.openxmlformats-officedocument.drawingml.diagramLayout+xml"/>
  <Override PartName="/ppt/diagrams/quickStyle63.xml" ContentType="application/vnd.openxmlformats-officedocument.drawingml.diagramStyle+xml"/>
  <Override PartName="/ppt/diagrams/colors63.xml" ContentType="application/vnd.openxmlformats-officedocument.drawingml.diagramColors+xml"/>
  <Override PartName="/ppt/diagrams/drawing63.xml" ContentType="application/vnd.ms-office.drawingml.diagramDrawing+xml"/>
  <Override PartName="/ppt/notesSlides/notesSlide96.xml" ContentType="application/vnd.openxmlformats-officedocument.presentationml.notesSlide+xml"/>
  <Override PartName="/ppt/diagrams/data64.xml" ContentType="application/vnd.openxmlformats-officedocument.drawingml.diagramData+xml"/>
  <Override PartName="/ppt/diagrams/layout64.xml" ContentType="application/vnd.openxmlformats-officedocument.drawingml.diagramLayout+xml"/>
  <Override PartName="/ppt/diagrams/quickStyle64.xml" ContentType="application/vnd.openxmlformats-officedocument.drawingml.diagramStyle+xml"/>
  <Override PartName="/ppt/diagrams/colors64.xml" ContentType="application/vnd.openxmlformats-officedocument.drawingml.diagramColors+xml"/>
  <Override PartName="/ppt/diagrams/drawing64.xml" ContentType="application/vnd.ms-office.drawingml.diagramDrawing+xml"/>
  <Override PartName="/ppt/notesSlides/notesSlide97.xml" ContentType="application/vnd.openxmlformats-officedocument.presentationml.notesSlide+xml"/>
  <Override PartName="/ppt/diagrams/data65.xml" ContentType="application/vnd.openxmlformats-officedocument.drawingml.diagramData+xml"/>
  <Override PartName="/ppt/diagrams/layout65.xml" ContentType="application/vnd.openxmlformats-officedocument.drawingml.diagramLayout+xml"/>
  <Override PartName="/ppt/diagrams/quickStyle65.xml" ContentType="application/vnd.openxmlformats-officedocument.drawingml.diagramStyle+xml"/>
  <Override PartName="/ppt/diagrams/colors65.xml" ContentType="application/vnd.openxmlformats-officedocument.drawingml.diagramColors+xml"/>
  <Override PartName="/ppt/diagrams/drawing65.xml" ContentType="application/vnd.ms-office.drawingml.diagramDrawing+xml"/>
  <Override PartName="/ppt/notesSlides/notesSlide98.xml" ContentType="application/vnd.openxmlformats-officedocument.presentationml.notesSlide+xml"/>
  <Override PartName="/ppt/diagrams/data66.xml" ContentType="application/vnd.openxmlformats-officedocument.drawingml.diagramData+xml"/>
  <Override PartName="/ppt/diagrams/layout66.xml" ContentType="application/vnd.openxmlformats-officedocument.drawingml.diagramLayout+xml"/>
  <Override PartName="/ppt/diagrams/quickStyle66.xml" ContentType="application/vnd.openxmlformats-officedocument.drawingml.diagramStyle+xml"/>
  <Override PartName="/ppt/diagrams/colors66.xml" ContentType="application/vnd.openxmlformats-officedocument.drawingml.diagramColors+xml"/>
  <Override PartName="/ppt/diagrams/drawing66.xml" ContentType="application/vnd.ms-office.drawingml.diagramDrawing+xml"/>
  <Override PartName="/ppt/notesSlides/notesSlide99.xml" ContentType="application/vnd.openxmlformats-officedocument.presentationml.notesSlide+xml"/>
  <Override PartName="/ppt/diagrams/data67.xml" ContentType="application/vnd.openxmlformats-officedocument.drawingml.diagramData+xml"/>
  <Override PartName="/ppt/diagrams/layout67.xml" ContentType="application/vnd.openxmlformats-officedocument.drawingml.diagramLayout+xml"/>
  <Override PartName="/ppt/diagrams/quickStyle67.xml" ContentType="application/vnd.openxmlformats-officedocument.drawingml.diagramStyle+xml"/>
  <Override PartName="/ppt/diagrams/colors67.xml" ContentType="application/vnd.openxmlformats-officedocument.drawingml.diagramColors+xml"/>
  <Override PartName="/ppt/diagrams/drawing67.xml" ContentType="application/vnd.ms-office.drawingml.diagramDrawing+xml"/>
  <Override PartName="/ppt/notesSlides/notesSlide100.xml" ContentType="application/vnd.openxmlformats-officedocument.presentationml.notesSlide+xml"/>
  <Override PartName="/ppt/diagrams/data68.xml" ContentType="application/vnd.openxmlformats-officedocument.drawingml.diagramData+xml"/>
  <Override PartName="/ppt/diagrams/layout68.xml" ContentType="application/vnd.openxmlformats-officedocument.drawingml.diagramLayout+xml"/>
  <Override PartName="/ppt/diagrams/quickStyle68.xml" ContentType="application/vnd.openxmlformats-officedocument.drawingml.diagramStyle+xml"/>
  <Override PartName="/ppt/diagrams/colors68.xml" ContentType="application/vnd.openxmlformats-officedocument.drawingml.diagramColors+xml"/>
  <Override PartName="/ppt/diagrams/drawing68.xml" ContentType="application/vnd.ms-office.drawingml.diagramDrawing+xml"/>
  <Override PartName="/ppt/notesSlides/notesSlide101.xml" ContentType="application/vnd.openxmlformats-officedocument.presentationml.notesSlide+xml"/>
  <Override PartName="/ppt/diagrams/data69.xml" ContentType="application/vnd.openxmlformats-officedocument.drawingml.diagramData+xml"/>
  <Override PartName="/ppt/diagrams/layout69.xml" ContentType="application/vnd.openxmlformats-officedocument.drawingml.diagramLayout+xml"/>
  <Override PartName="/ppt/diagrams/quickStyle69.xml" ContentType="application/vnd.openxmlformats-officedocument.drawingml.diagramStyle+xml"/>
  <Override PartName="/ppt/diagrams/colors69.xml" ContentType="application/vnd.openxmlformats-officedocument.drawingml.diagramColors+xml"/>
  <Override PartName="/ppt/diagrams/drawing69.xml" ContentType="application/vnd.ms-office.drawingml.diagramDrawing+xml"/>
  <Override PartName="/ppt/notesSlides/notesSlide102.xml" ContentType="application/vnd.openxmlformats-officedocument.presentationml.notesSlide+xml"/>
  <Override PartName="/ppt/diagrams/data70.xml" ContentType="application/vnd.openxmlformats-officedocument.drawingml.diagramData+xml"/>
  <Override PartName="/ppt/diagrams/layout70.xml" ContentType="application/vnd.openxmlformats-officedocument.drawingml.diagramLayout+xml"/>
  <Override PartName="/ppt/diagrams/quickStyle70.xml" ContentType="application/vnd.openxmlformats-officedocument.drawingml.diagramStyle+xml"/>
  <Override PartName="/ppt/diagrams/colors70.xml" ContentType="application/vnd.openxmlformats-officedocument.drawingml.diagramColors+xml"/>
  <Override PartName="/ppt/diagrams/drawing70.xml" ContentType="application/vnd.ms-office.drawingml.diagramDrawing+xml"/>
  <Override PartName="/ppt/notesSlides/notesSlide103.xml" ContentType="application/vnd.openxmlformats-officedocument.presentationml.notesSlide+xml"/>
  <Override PartName="/ppt/diagrams/data71.xml" ContentType="application/vnd.openxmlformats-officedocument.drawingml.diagramData+xml"/>
  <Override PartName="/ppt/diagrams/layout71.xml" ContentType="application/vnd.openxmlformats-officedocument.drawingml.diagramLayout+xml"/>
  <Override PartName="/ppt/diagrams/quickStyle71.xml" ContentType="application/vnd.openxmlformats-officedocument.drawingml.diagramStyle+xml"/>
  <Override PartName="/ppt/diagrams/colors71.xml" ContentType="application/vnd.openxmlformats-officedocument.drawingml.diagramColors+xml"/>
  <Override PartName="/ppt/diagrams/drawing71.xml" ContentType="application/vnd.ms-office.drawingml.diagramDrawing+xml"/>
  <Override PartName="/ppt/notesSlides/notesSlide104.xml" ContentType="application/vnd.openxmlformats-officedocument.presentationml.notesSlide+xml"/>
  <Override PartName="/ppt/diagrams/data72.xml" ContentType="application/vnd.openxmlformats-officedocument.drawingml.diagramData+xml"/>
  <Override PartName="/ppt/diagrams/layout72.xml" ContentType="application/vnd.openxmlformats-officedocument.drawingml.diagramLayout+xml"/>
  <Override PartName="/ppt/diagrams/quickStyle72.xml" ContentType="application/vnd.openxmlformats-officedocument.drawingml.diagramStyle+xml"/>
  <Override PartName="/ppt/diagrams/colors72.xml" ContentType="application/vnd.openxmlformats-officedocument.drawingml.diagramColors+xml"/>
  <Override PartName="/ppt/diagrams/drawing72.xml" ContentType="application/vnd.ms-office.drawingml.diagramDrawing+xml"/>
  <Override PartName="/ppt/notesSlides/notesSlide105.xml" ContentType="application/vnd.openxmlformats-officedocument.presentationml.notesSlide+xml"/>
  <Override PartName="/ppt/diagrams/data73.xml" ContentType="application/vnd.openxmlformats-officedocument.drawingml.diagramData+xml"/>
  <Override PartName="/ppt/diagrams/layout73.xml" ContentType="application/vnd.openxmlformats-officedocument.drawingml.diagramLayout+xml"/>
  <Override PartName="/ppt/diagrams/quickStyle73.xml" ContentType="application/vnd.openxmlformats-officedocument.drawingml.diagramStyle+xml"/>
  <Override PartName="/ppt/diagrams/colors73.xml" ContentType="application/vnd.openxmlformats-officedocument.drawingml.diagramColors+xml"/>
  <Override PartName="/ppt/diagrams/drawing73.xml" ContentType="application/vnd.ms-office.drawingml.diagramDrawing+xml"/>
  <Override PartName="/ppt/notesSlides/notesSlide106.xml" ContentType="application/vnd.openxmlformats-officedocument.presentationml.notesSlide+xml"/>
  <Override PartName="/ppt/diagrams/data74.xml" ContentType="application/vnd.openxmlformats-officedocument.drawingml.diagramData+xml"/>
  <Override PartName="/ppt/diagrams/layout74.xml" ContentType="application/vnd.openxmlformats-officedocument.drawingml.diagramLayout+xml"/>
  <Override PartName="/ppt/diagrams/quickStyle74.xml" ContentType="application/vnd.openxmlformats-officedocument.drawingml.diagramStyle+xml"/>
  <Override PartName="/ppt/diagrams/colors74.xml" ContentType="application/vnd.openxmlformats-officedocument.drawingml.diagramColors+xml"/>
  <Override PartName="/ppt/diagrams/drawing74.xml" ContentType="application/vnd.ms-office.drawingml.diagramDrawing+xml"/>
  <Override PartName="/ppt/notesSlides/notesSlide107.xml" ContentType="application/vnd.openxmlformats-officedocument.presentationml.notesSlide+xml"/>
  <Override PartName="/ppt/diagrams/data75.xml" ContentType="application/vnd.openxmlformats-officedocument.drawingml.diagramData+xml"/>
  <Override PartName="/ppt/diagrams/layout75.xml" ContentType="application/vnd.openxmlformats-officedocument.drawingml.diagramLayout+xml"/>
  <Override PartName="/ppt/diagrams/quickStyle75.xml" ContentType="application/vnd.openxmlformats-officedocument.drawingml.diagramStyle+xml"/>
  <Override PartName="/ppt/diagrams/colors75.xml" ContentType="application/vnd.openxmlformats-officedocument.drawingml.diagramColors+xml"/>
  <Override PartName="/ppt/diagrams/drawing75.xml" ContentType="application/vnd.ms-office.drawingml.diagramDrawing+xml"/>
  <Override PartName="/ppt/notesSlides/notesSlide108.xml" ContentType="application/vnd.openxmlformats-officedocument.presentationml.notesSlide+xml"/>
  <Override PartName="/ppt/diagrams/data76.xml" ContentType="application/vnd.openxmlformats-officedocument.drawingml.diagramData+xml"/>
  <Override PartName="/ppt/diagrams/layout76.xml" ContentType="application/vnd.openxmlformats-officedocument.drawingml.diagramLayout+xml"/>
  <Override PartName="/ppt/diagrams/quickStyle76.xml" ContentType="application/vnd.openxmlformats-officedocument.drawingml.diagramStyle+xml"/>
  <Override PartName="/ppt/diagrams/colors76.xml" ContentType="application/vnd.openxmlformats-officedocument.drawingml.diagramColors+xml"/>
  <Override PartName="/ppt/diagrams/drawing76.xml" ContentType="application/vnd.ms-office.drawingml.diagramDrawing+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diagrams/data77.xml" ContentType="application/vnd.openxmlformats-officedocument.drawingml.diagramData+xml"/>
  <Override PartName="/ppt/diagrams/layout77.xml" ContentType="application/vnd.openxmlformats-officedocument.drawingml.diagramLayout+xml"/>
  <Override PartName="/ppt/diagrams/quickStyle77.xml" ContentType="application/vnd.openxmlformats-officedocument.drawingml.diagramStyle+xml"/>
  <Override PartName="/ppt/diagrams/colors77.xml" ContentType="application/vnd.openxmlformats-officedocument.drawingml.diagramColors+xml"/>
  <Override PartName="/ppt/diagrams/drawing77.xml" ContentType="application/vnd.ms-office.drawingml.diagramDrawing+xml"/>
  <Override PartName="/ppt/notesSlides/notesSlide112.xml" ContentType="application/vnd.openxmlformats-officedocument.presentationml.notesSlide+xml"/>
  <Override PartName="/ppt/theme/themeOverride1.xml" ContentType="application/vnd.openxmlformats-officedocument.themeOverr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diagrams/data78.xml" ContentType="application/vnd.openxmlformats-officedocument.drawingml.diagramData+xml"/>
  <Override PartName="/ppt/diagrams/layout78.xml" ContentType="application/vnd.openxmlformats-officedocument.drawingml.diagramLayout+xml"/>
  <Override PartName="/ppt/diagrams/quickStyle78.xml" ContentType="application/vnd.openxmlformats-officedocument.drawingml.diagramStyle+xml"/>
  <Override PartName="/ppt/diagrams/colors78.xml" ContentType="application/vnd.openxmlformats-officedocument.drawingml.diagramColors+xml"/>
  <Override PartName="/ppt/diagrams/drawing78.xml" ContentType="application/vnd.ms-office.drawingml.diagramDrawing+xml"/>
  <Override PartName="/ppt/notesSlides/notesSlide115.xml" ContentType="application/vnd.openxmlformats-officedocument.presentationml.notesSlide+xml"/>
  <Override PartName="/ppt/theme/themeOverride2.xml" ContentType="application/vnd.openxmlformats-officedocument.themeOverride+xml"/>
  <Override PartName="/ppt/notesSlides/notesSlide116.xml" ContentType="application/vnd.openxmlformats-officedocument.presentationml.notesSlide+xml"/>
  <Override PartName="/ppt/diagrams/data79.xml" ContentType="application/vnd.openxmlformats-officedocument.drawingml.diagramData+xml"/>
  <Override PartName="/ppt/diagrams/layout79.xml" ContentType="application/vnd.openxmlformats-officedocument.drawingml.diagramLayout+xml"/>
  <Override PartName="/ppt/diagrams/quickStyle79.xml" ContentType="application/vnd.openxmlformats-officedocument.drawingml.diagramStyle+xml"/>
  <Override PartName="/ppt/diagrams/colors79.xml" ContentType="application/vnd.openxmlformats-officedocument.drawingml.diagramColors+xml"/>
  <Override PartName="/ppt/diagrams/drawing79.xml" ContentType="application/vnd.ms-office.drawingml.diagramDrawing+xml"/>
  <Override PartName="/ppt/notesSlides/notesSlide117.xml" ContentType="application/vnd.openxmlformats-officedocument.presentationml.notesSlide+xml"/>
  <Override PartName="/ppt/diagrams/data80.xml" ContentType="application/vnd.openxmlformats-officedocument.drawingml.diagramData+xml"/>
  <Override PartName="/ppt/diagrams/layout80.xml" ContentType="application/vnd.openxmlformats-officedocument.drawingml.diagramLayout+xml"/>
  <Override PartName="/ppt/diagrams/quickStyle80.xml" ContentType="application/vnd.openxmlformats-officedocument.drawingml.diagramStyle+xml"/>
  <Override PartName="/ppt/diagrams/colors80.xml" ContentType="application/vnd.openxmlformats-officedocument.drawingml.diagramColors+xml"/>
  <Override PartName="/ppt/diagrams/drawing80.xml" ContentType="application/vnd.ms-office.drawingml.diagramDrawing+xml"/>
  <Override PartName="/ppt/notesSlides/notesSlide118.xml" ContentType="application/vnd.openxmlformats-officedocument.presentationml.notesSlide+xml"/>
  <Override PartName="/ppt/diagrams/data81.xml" ContentType="application/vnd.openxmlformats-officedocument.drawingml.diagramData+xml"/>
  <Override PartName="/ppt/diagrams/layout81.xml" ContentType="application/vnd.openxmlformats-officedocument.drawingml.diagramLayout+xml"/>
  <Override PartName="/ppt/diagrams/quickStyle81.xml" ContentType="application/vnd.openxmlformats-officedocument.drawingml.diagramStyle+xml"/>
  <Override PartName="/ppt/diagrams/colors81.xml" ContentType="application/vnd.openxmlformats-officedocument.drawingml.diagramColors+xml"/>
  <Override PartName="/ppt/diagrams/drawing81.xml" ContentType="application/vnd.ms-office.drawingml.diagramDrawing+xml"/>
  <Override PartName="/ppt/notesSlides/notesSlide119.xml" ContentType="application/vnd.openxmlformats-officedocument.presentationml.notesSlide+xml"/>
  <Override PartName="/ppt/diagrams/data82.xml" ContentType="application/vnd.openxmlformats-officedocument.drawingml.diagramData+xml"/>
  <Override PartName="/ppt/diagrams/layout82.xml" ContentType="application/vnd.openxmlformats-officedocument.drawingml.diagramLayout+xml"/>
  <Override PartName="/ppt/diagrams/quickStyle82.xml" ContentType="application/vnd.openxmlformats-officedocument.drawingml.diagramStyle+xml"/>
  <Override PartName="/ppt/diagrams/colors82.xml" ContentType="application/vnd.openxmlformats-officedocument.drawingml.diagramColors+xml"/>
  <Override PartName="/ppt/diagrams/drawing82.xml" ContentType="application/vnd.ms-office.drawingml.diagramDrawing+xml"/>
  <Override PartName="/ppt/notesSlides/notesSlide120.xml" ContentType="application/vnd.openxmlformats-officedocument.presentationml.notesSlide+xml"/>
  <Override PartName="/ppt/diagrams/data83.xml" ContentType="application/vnd.openxmlformats-officedocument.drawingml.diagramData+xml"/>
  <Override PartName="/ppt/diagrams/layout83.xml" ContentType="application/vnd.openxmlformats-officedocument.drawingml.diagramLayout+xml"/>
  <Override PartName="/ppt/diagrams/quickStyle83.xml" ContentType="application/vnd.openxmlformats-officedocument.drawingml.diagramStyle+xml"/>
  <Override PartName="/ppt/diagrams/colors83.xml" ContentType="application/vnd.openxmlformats-officedocument.drawingml.diagramColors+xml"/>
  <Override PartName="/ppt/diagrams/drawing83.xml" ContentType="application/vnd.ms-office.drawingml.diagramDrawing+xml"/>
  <Override PartName="/ppt/notesSlides/notesSlide121.xml" ContentType="application/vnd.openxmlformats-officedocument.presentationml.notesSlide+xml"/>
  <Override PartName="/ppt/diagrams/data84.xml" ContentType="application/vnd.openxmlformats-officedocument.drawingml.diagramData+xml"/>
  <Override PartName="/ppt/diagrams/layout84.xml" ContentType="application/vnd.openxmlformats-officedocument.drawingml.diagramLayout+xml"/>
  <Override PartName="/ppt/diagrams/quickStyle84.xml" ContentType="application/vnd.openxmlformats-officedocument.drawingml.diagramStyle+xml"/>
  <Override PartName="/ppt/diagrams/colors84.xml" ContentType="application/vnd.openxmlformats-officedocument.drawingml.diagramColors+xml"/>
  <Override PartName="/ppt/diagrams/drawing84.xml" ContentType="application/vnd.ms-office.drawingml.diagramDrawing+xml"/>
  <Override PartName="/ppt/notesSlides/notesSlide122.xml" ContentType="application/vnd.openxmlformats-officedocument.presentationml.notesSlide+xml"/>
  <Override PartName="/ppt/diagrams/data85.xml" ContentType="application/vnd.openxmlformats-officedocument.drawingml.diagramData+xml"/>
  <Override PartName="/ppt/diagrams/layout85.xml" ContentType="application/vnd.openxmlformats-officedocument.drawingml.diagramLayout+xml"/>
  <Override PartName="/ppt/diagrams/quickStyle85.xml" ContentType="application/vnd.openxmlformats-officedocument.drawingml.diagramStyle+xml"/>
  <Override PartName="/ppt/diagrams/colors85.xml" ContentType="application/vnd.openxmlformats-officedocument.drawingml.diagramColors+xml"/>
  <Override PartName="/ppt/diagrams/drawing85.xml" ContentType="application/vnd.ms-office.drawingml.diagramDrawing+xml"/>
  <Override PartName="/ppt/notesSlides/notesSlide123.xml" ContentType="application/vnd.openxmlformats-officedocument.presentationml.notesSlide+xml"/>
  <Override PartName="/ppt/diagrams/data86.xml" ContentType="application/vnd.openxmlformats-officedocument.drawingml.diagramData+xml"/>
  <Override PartName="/ppt/diagrams/layout86.xml" ContentType="application/vnd.openxmlformats-officedocument.drawingml.diagramLayout+xml"/>
  <Override PartName="/ppt/diagrams/quickStyle86.xml" ContentType="application/vnd.openxmlformats-officedocument.drawingml.diagramStyle+xml"/>
  <Override PartName="/ppt/diagrams/colors86.xml" ContentType="application/vnd.openxmlformats-officedocument.drawingml.diagramColors+xml"/>
  <Override PartName="/ppt/diagrams/drawing86.xml" ContentType="application/vnd.ms-office.drawingml.diagramDrawing+xml"/>
  <Override PartName="/ppt/notesSlides/notesSlide124.xml" ContentType="application/vnd.openxmlformats-officedocument.presentationml.notesSlide+xml"/>
  <Override PartName="/ppt/diagrams/data87.xml" ContentType="application/vnd.openxmlformats-officedocument.drawingml.diagramData+xml"/>
  <Override PartName="/ppt/diagrams/layout87.xml" ContentType="application/vnd.openxmlformats-officedocument.drawingml.diagramLayout+xml"/>
  <Override PartName="/ppt/diagrams/quickStyle87.xml" ContentType="application/vnd.openxmlformats-officedocument.drawingml.diagramStyle+xml"/>
  <Override PartName="/ppt/diagrams/colors87.xml" ContentType="application/vnd.openxmlformats-officedocument.drawingml.diagramColors+xml"/>
  <Override PartName="/ppt/diagrams/drawing87.xml" ContentType="application/vnd.ms-office.drawingml.diagramDrawing+xml"/>
  <Override PartName="/ppt/notesSlides/notesSlide125.xml" ContentType="application/vnd.openxmlformats-officedocument.presentationml.notesSlide+xml"/>
  <Override PartName="/ppt/diagrams/data88.xml" ContentType="application/vnd.openxmlformats-officedocument.drawingml.diagramData+xml"/>
  <Override PartName="/ppt/diagrams/layout88.xml" ContentType="application/vnd.openxmlformats-officedocument.drawingml.diagramLayout+xml"/>
  <Override PartName="/ppt/diagrams/quickStyle88.xml" ContentType="application/vnd.openxmlformats-officedocument.drawingml.diagramStyle+xml"/>
  <Override PartName="/ppt/diagrams/colors88.xml" ContentType="application/vnd.openxmlformats-officedocument.drawingml.diagramColors+xml"/>
  <Override PartName="/ppt/diagrams/drawing88.xml" ContentType="application/vnd.ms-office.drawingml.diagramDrawing+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diagrams/data89.xml" ContentType="application/vnd.openxmlformats-officedocument.drawingml.diagramData+xml"/>
  <Override PartName="/ppt/diagrams/layout89.xml" ContentType="application/vnd.openxmlformats-officedocument.drawingml.diagramLayout+xml"/>
  <Override PartName="/ppt/diagrams/quickStyle89.xml" ContentType="application/vnd.openxmlformats-officedocument.drawingml.diagramStyle+xml"/>
  <Override PartName="/ppt/diagrams/colors89.xml" ContentType="application/vnd.openxmlformats-officedocument.drawingml.diagramColors+xml"/>
  <Override PartName="/ppt/diagrams/drawing89.xml" ContentType="application/vnd.ms-office.drawingml.diagramDrawing+xml"/>
  <Override PartName="/ppt/notesSlides/notesSlide129.xml" ContentType="application/vnd.openxmlformats-officedocument.presentationml.notesSlide+xml"/>
  <Override PartName="/ppt/diagrams/data90.xml" ContentType="application/vnd.openxmlformats-officedocument.drawingml.diagramData+xml"/>
  <Override PartName="/ppt/diagrams/layout90.xml" ContentType="application/vnd.openxmlformats-officedocument.drawingml.diagramLayout+xml"/>
  <Override PartName="/ppt/diagrams/quickStyle90.xml" ContentType="application/vnd.openxmlformats-officedocument.drawingml.diagramStyle+xml"/>
  <Override PartName="/ppt/diagrams/colors90.xml" ContentType="application/vnd.openxmlformats-officedocument.drawingml.diagramColors+xml"/>
  <Override PartName="/ppt/diagrams/drawing90.xml" ContentType="application/vnd.ms-office.drawingml.diagramDrawing+xml"/>
  <Override PartName="/ppt/notesSlides/notesSlide130.xml" ContentType="application/vnd.openxmlformats-officedocument.presentationml.notesSlide+xml"/>
  <Override PartName="/ppt/diagrams/data91.xml" ContentType="application/vnd.openxmlformats-officedocument.drawingml.diagramData+xml"/>
  <Override PartName="/ppt/diagrams/layout91.xml" ContentType="application/vnd.openxmlformats-officedocument.drawingml.diagramLayout+xml"/>
  <Override PartName="/ppt/diagrams/quickStyle91.xml" ContentType="application/vnd.openxmlformats-officedocument.drawingml.diagramStyle+xml"/>
  <Override PartName="/ppt/diagrams/colors91.xml" ContentType="application/vnd.openxmlformats-officedocument.drawingml.diagramColors+xml"/>
  <Override PartName="/ppt/diagrams/drawing91.xml" ContentType="application/vnd.ms-office.drawingml.diagramDrawing+xml"/>
  <Override PartName="/ppt/notesSlides/notesSlide131.xml" ContentType="application/vnd.openxmlformats-officedocument.presentationml.notesSlide+xml"/>
  <Override PartName="/ppt/diagrams/data92.xml" ContentType="application/vnd.openxmlformats-officedocument.drawingml.diagramData+xml"/>
  <Override PartName="/ppt/diagrams/layout92.xml" ContentType="application/vnd.openxmlformats-officedocument.drawingml.diagramLayout+xml"/>
  <Override PartName="/ppt/diagrams/quickStyle92.xml" ContentType="application/vnd.openxmlformats-officedocument.drawingml.diagramStyle+xml"/>
  <Override PartName="/ppt/diagrams/colors92.xml" ContentType="application/vnd.openxmlformats-officedocument.drawingml.diagramColors+xml"/>
  <Override PartName="/ppt/diagrams/drawing92.xml" ContentType="application/vnd.ms-office.drawingml.diagramDrawing+xml"/>
  <Override PartName="/ppt/notesSlides/notesSlide132.xml" ContentType="application/vnd.openxmlformats-officedocument.presentationml.notesSlide+xml"/>
  <Override PartName="/ppt/diagrams/data93.xml" ContentType="application/vnd.openxmlformats-officedocument.drawingml.diagramData+xml"/>
  <Override PartName="/ppt/diagrams/layout93.xml" ContentType="application/vnd.openxmlformats-officedocument.drawingml.diagramLayout+xml"/>
  <Override PartName="/ppt/diagrams/quickStyle93.xml" ContentType="application/vnd.openxmlformats-officedocument.drawingml.diagramStyle+xml"/>
  <Override PartName="/ppt/diagrams/colors93.xml" ContentType="application/vnd.openxmlformats-officedocument.drawingml.diagramColors+xml"/>
  <Override PartName="/ppt/diagrams/drawing93.xml" ContentType="application/vnd.ms-office.drawingml.diagramDrawing+xml"/>
  <Override PartName="/ppt/notesSlides/notesSlide133.xml" ContentType="application/vnd.openxmlformats-officedocument.presentationml.notesSlide+xml"/>
  <Override PartName="/ppt/diagrams/data94.xml" ContentType="application/vnd.openxmlformats-officedocument.drawingml.diagramData+xml"/>
  <Override PartName="/ppt/diagrams/layout94.xml" ContentType="application/vnd.openxmlformats-officedocument.drawingml.diagramLayout+xml"/>
  <Override PartName="/ppt/diagrams/quickStyle94.xml" ContentType="application/vnd.openxmlformats-officedocument.drawingml.diagramStyle+xml"/>
  <Override PartName="/ppt/diagrams/colors94.xml" ContentType="application/vnd.openxmlformats-officedocument.drawingml.diagramColors+xml"/>
  <Override PartName="/ppt/diagrams/drawing94.xml" ContentType="application/vnd.ms-office.drawingml.diagramDrawing+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diagrams/data95.xml" ContentType="application/vnd.openxmlformats-officedocument.drawingml.diagramData+xml"/>
  <Override PartName="/ppt/diagrams/layout95.xml" ContentType="application/vnd.openxmlformats-officedocument.drawingml.diagramLayout+xml"/>
  <Override PartName="/ppt/diagrams/quickStyle95.xml" ContentType="application/vnd.openxmlformats-officedocument.drawingml.diagramStyle+xml"/>
  <Override PartName="/ppt/diagrams/colors95.xml" ContentType="application/vnd.openxmlformats-officedocument.drawingml.diagramColors+xml"/>
  <Override PartName="/ppt/diagrams/drawing95.xml" ContentType="application/vnd.ms-office.drawingml.diagramDrawing+xml"/>
  <Override PartName="/ppt/notesSlides/notesSlide136.xml" ContentType="application/vnd.openxmlformats-officedocument.presentationml.notesSlide+xml"/>
  <Override PartName="/ppt/diagrams/data96.xml" ContentType="application/vnd.openxmlformats-officedocument.drawingml.diagramData+xml"/>
  <Override PartName="/ppt/diagrams/layout96.xml" ContentType="application/vnd.openxmlformats-officedocument.drawingml.diagramLayout+xml"/>
  <Override PartName="/ppt/diagrams/quickStyle96.xml" ContentType="application/vnd.openxmlformats-officedocument.drawingml.diagramStyle+xml"/>
  <Override PartName="/ppt/diagrams/colors96.xml" ContentType="application/vnd.openxmlformats-officedocument.drawingml.diagramColors+xml"/>
  <Override PartName="/ppt/diagrams/drawing96.xml" ContentType="application/vnd.ms-office.drawingml.diagramDrawing+xml"/>
  <Override PartName="/ppt/notesSlides/notesSlide137.xml" ContentType="application/vnd.openxmlformats-officedocument.presentationml.notesSlide+xml"/>
  <Override PartName="/ppt/diagrams/data97.xml" ContentType="application/vnd.openxmlformats-officedocument.drawingml.diagramData+xml"/>
  <Override PartName="/ppt/diagrams/layout97.xml" ContentType="application/vnd.openxmlformats-officedocument.drawingml.diagramLayout+xml"/>
  <Override PartName="/ppt/diagrams/quickStyle97.xml" ContentType="application/vnd.openxmlformats-officedocument.drawingml.diagramStyle+xml"/>
  <Override PartName="/ppt/diagrams/colors97.xml" ContentType="application/vnd.openxmlformats-officedocument.drawingml.diagramColors+xml"/>
  <Override PartName="/ppt/diagrams/drawing9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139"/>
  </p:notesMasterIdLst>
  <p:handoutMasterIdLst>
    <p:handoutMasterId r:id="rId140"/>
  </p:handoutMasterIdLst>
  <p:sldIdLst>
    <p:sldId id="257" r:id="rId2"/>
    <p:sldId id="377" r:id="rId3"/>
    <p:sldId id="371" r:id="rId4"/>
    <p:sldId id="259" r:id="rId5"/>
    <p:sldId id="326" r:id="rId6"/>
    <p:sldId id="380" r:id="rId7"/>
    <p:sldId id="311" r:id="rId8"/>
    <p:sldId id="327" r:id="rId9"/>
    <p:sldId id="370" r:id="rId10"/>
    <p:sldId id="313" r:id="rId11"/>
    <p:sldId id="312" r:id="rId12"/>
    <p:sldId id="329" r:id="rId13"/>
    <p:sldId id="314" r:id="rId14"/>
    <p:sldId id="315" r:id="rId15"/>
    <p:sldId id="316" r:id="rId16"/>
    <p:sldId id="317" r:id="rId17"/>
    <p:sldId id="318" r:id="rId18"/>
    <p:sldId id="319" r:id="rId19"/>
    <p:sldId id="320" r:id="rId20"/>
    <p:sldId id="321" r:id="rId21"/>
    <p:sldId id="322" r:id="rId22"/>
    <p:sldId id="381" r:id="rId23"/>
    <p:sldId id="382" r:id="rId24"/>
    <p:sldId id="383" r:id="rId25"/>
    <p:sldId id="384" r:id="rId26"/>
    <p:sldId id="411" r:id="rId27"/>
    <p:sldId id="410" r:id="rId28"/>
    <p:sldId id="414" r:id="rId29"/>
    <p:sldId id="413" r:id="rId30"/>
    <p:sldId id="412" r:id="rId31"/>
    <p:sldId id="389" r:id="rId32"/>
    <p:sldId id="415" r:id="rId33"/>
    <p:sldId id="416" r:id="rId34"/>
    <p:sldId id="417" r:id="rId35"/>
    <p:sldId id="418" r:id="rId36"/>
    <p:sldId id="419" r:id="rId37"/>
    <p:sldId id="420" r:id="rId38"/>
    <p:sldId id="421" r:id="rId39"/>
    <p:sldId id="422" r:id="rId40"/>
    <p:sldId id="423" r:id="rId41"/>
    <p:sldId id="424" r:id="rId42"/>
    <p:sldId id="425" r:id="rId43"/>
    <p:sldId id="426" r:id="rId44"/>
    <p:sldId id="427" r:id="rId45"/>
    <p:sldId id="428" r:id="rId46"/>
    <p:sldId id="443" r:id="rId47"/>
    <p:sldId id="444" r:id="rId48"/>
    <p:sldId id="442" r:id="rId49"/>
    <p:sldId id="445" r:id="rId50"/>
    <p:sldId id="446" r:id="rId51"/>
    <p:sldId id="447" r:id="rId52"/>
    <p:sldId id="448" r:id="rId53"/>
    <p:sldId id="449" r:id="rId54"/>
    <p:sldId id="458" r:id="rId55"/>
    <p:sldId id="524" r:id="rId56"/>
    <p:sldId id="459" r:id="rId57"/>
    <p:sldId id="460" r:id="rId58"/>
    <p:sldId id="461" r:id="rId59"/>
    <p:sldId id="462" r:id="rId60"/>
    <p:sldId id="463" r:id="rId61"/>
    <p:sldId id="452" r:id="rId62"/>
    <p:sldId id="453" r:id="rId63"/>
    <p:sldId id="454" r:id="rId64"/>
    <p:sldId id="464" r:id="rId65"/>
    <p:sldId id="489" r:id="rId66"/>
    <p:sldId id="465" r:id="rId67"/>
    <p:sldId id="466" r:id="rId68"/>
    <p:sldId id="467" r:id="rId69"/>
    <p:sldId id="468" r:id="rId70"/>
    <p:sldId id="469" r:id="rId71"/>
    <p:sldId id="470" r:id="rId72"/>
    <p:sldId id="471" r:id="rId73"/>
    <p:sldId id="472" r:id="rId74"/>
    <p:sldId id="473" r:id="rId75"/>
    <p:sldId id="474" r:id="rId76"/>
    <p:sldId id="475" r:id="rId77"/>
    <p:sldId id="476" r:id="rId78"/>
    <p:sldId id="477" r:id="rId79"/>
    <p:sldId id="478" r:id="rId80"/>
    <p:sldId id="479" r:id="rId81"/>
    <p:sldId id="480" r:id="rId82"/>
    <p:sldId id="481" r:id="rId83"/>
    <p:sldId id="482" r:id="rId84"/>
    <p:sldId id="483" r:id="rId85"/>
    <p:sldId id="484" r:id="rId86"/>
    <p:sldId id="485" r:id="rId87"/>
    <p:sldId id="486" r:id="rId88"/>
    <p:sldId id="487" r:id="rId89"/>
    <p:sldId id="455" r:id="rId90"/>
    <p:sldId id="456" r:id="rId91"/>
    <p:sldId id="457" r:id="rId92"/>
    <p:sldId id="450" r:id="rId93"/>
    <p:sldId id="451" r:id="rId94"/>
    <p:sldId id="490" r:id="rId95"/>
    <p:sldId id="505" r:id="rId96"/>
    <p:sldId id="491" r:id="rId97"/>
    <p:sldId id="492" r:id="rId98"/>
    <p:sldId id="493" r:id="rId99"/>
    <p:sldId id="494" r:id="rId100"/>
    <p:sldId id="495" r:id="rId101"/>
    <p:sldId id="506" r:id="rId102"/>
    <p:sldId id="496" r:id="rId103"/>
    <p:sldId id="497" r:id="rId104"/>
    <p:sldId id="498" r:id="rId105"/>
    <p:sldId id="499" r:id="rId106"/>
    <p:sldId id="500" r:id="rId107"/>
    <p:sldId id="501" r:id="rId108"/>
    <p:sldId id="503" r:id="rId109"/>
    <p:sldId id="502" r:id="rId110"/>
    <p:sldId id="504" r:id="rId111"/>
    <p:sldId id="507" r:id="rId112"/>
    <p:sldId id="508" r:id="rId113"/>
    <p:sldId id="516" r:id="rId114"/>
    <p:sldId id="517" r:id="rId115"/>
    <p:sldId id="518" r:id="rId116"/>
    <p:sldId id="519" r:id="rId117"/>
    <p:sldId id="520" r:id="rId118"/>
    <p:sldId id="509" r:id="rId119"/>
    <p:sldId id="510" r:id="rId120"/>
    <p:sldId id="511" r:id="rId121"/>
    <p:sldId id="512" r:id="rId122"/>
    <p:sldId id="513" r:id="rId123"/>
    <p:sldId id="514" r:id="rId124"/>
    <p:sldId id="515" r:id="rId125"/>
    <p:sldId id="521" r:id="rId126"/>
    <p:sldId id="525" r:id="rId127"/>
    <p:sldId id="526" r:id="rId128"/>
    <p:sldId id="527" r:id="rId129"/>
    <p:sldId id="543" r:id="rId130"/>
    <p:sldId id="528" r:id="rId131"/>
    <p:sldId id="529" r:id="rId132"/>
    <p:sldId id="531" r:id="rId133"/>
    <p:sldId id="530" r:id="rId134"/>
    <p:sldId id="532" r:id="rId135"/>
    <p:sldId id="533" r:id="rId136"/>
    <p:sldId id="534" r:id="rId137"/>
    <p:sldId id="523" r:id="rId138"/>
  </p:sldIdLst>
  <p:sldSz cx="9144000" cy="5143500" type="screen16x9"/>
  <p:notesSz cx="6858000" cy="9144000"/>
  <p:defaultTextStyle>
    <a:defPPr>
      <a:defRPr lang="en-US"/>
    </a:defPPr>
    <a:lvl1pPr marL="0" algn="l" defTabSz="878985" rtl="0" eaLnBrk="1" latinLnBrk="0" hangingPunct="1">
      <a:defRPr sz="1700" kern="1200">
        <a:solidFill>
          <a:schemeClr val="tx1"/>
        </a:solidFill>
        <a:latin typeface="+mn-lt"/>
        <a:ea typeface="+mn-ea"/>
        <a:cs typeface="+mn-cs"/>
      </a:defRPr>
    </a:lvl1pPr>
    <a:lvl2pPr marL="439491" algn="l" defTabSz="878985" rtl="0" eaLnBrk="1" latinLnBrk="0" hangingPunct="1">
      <a:defRPr sz="1700" kern="1200">
        <a:solidFill>
          <a:schemeClr val="tx1"/>
        </a:solidFill>
        <a:latin typeface="+mn-lt"/>
        <a:ea typeface="+mn-ea"/>
        <a:cs typeface="+mn-cs"/>
      </a:defRPr>
    </a:lvl2pPr>
    <a:lvl3pPr marL="878985" algn="l" defTabSz="878985" rtl="0" eaLnBrk="1" latinLnBrk="0" hangingPunct="1">
      <a:defRPr sz="1700" kern="1200">
        <a:solidFill>
          <a:schemeClr val="tx1"/>
        </a:solidFill>
        <a:latin typeface="+mn-lt"/>
        <a:ea typeface="+mn-ea"/>
        <a:cs typeface="+mn-cs"/>
      </a:defRPr>
    </a:lvl3pPr>
    <a:lvl4pPr marL="1318476" algn="l" defTabSz="878985" rtl="0" eaLnBrk="1" latinLnBrk="0" hangingPunct="1">
      <a:defRPr sz="1700" kern="1200">
        <a:solidFill>
          <a:schemeClr val="tx1"/>
        </a:solidFill>
        <a:latin typeface="+mn-lt"/>
        <a:ea typeface="+mn-ea"/>
        <a:cs typeface="+mn-cs"/>
      </a:defRPr>
    </a:lvl4pPr>
    <a:lvl5pPr marL="1757969" algn="l" defTabSz="878985" rtl="0" eaLnBrk="1" latinLnBrk="0" hangingPunct="1">
      <a:defRPr sz="1700" kern="1200">
        <a:solidFill>
          <a:schemeClr val="tx1"/>
        </a:solidFill>
        <a:latin typeface="+mn-lt"/>
        <a:ea typeface="+mn-ea"/>
        <a:cs typeface="+mn-cs"/>
      </a:defRPr>
    </a:lvl5pPr>
    <a:lvl6pPr marL="2197461" algn="l" defTabSz="878985" rtl="0" eaLnBrk="1" latinLnBrk="0" hangingPunct="1">
      <a:defRPr sz="1700" kern="1200">
        <a:solidFill>
          <a:schemeClr val="tx1"/>
        </a:solidFill>
        <a:latin typeface="+mn-lt"/>
        <a:ea typeface="+mn-ea"/>
        <a:cs typeface="+mn-cs"/>
      </a:defRPr>
    </a:lvl6pPr>
    <a:lvl7pPr marL="2636953" algn="l" defTabSz="878985" rtl="0" eaLnBrk="1" latinLnBrk="0" hangingPunct="1">
      <a:defRPr sz="1700" kern="1200">
        <a:solidFill>
          <a:schemeClr val="tx1"/>
        </a:solidFill>
        <a:latin typeface="+mn-lt"/>
        <a:ea typeface="+mn-ea"/>
        <a:cs typeface="+mn-cs"/>
      </a:defRPr>
    </a:lvl7pPr>
    <a:lvl8pPr marL="3076445" algn="l" defTabSz="878985" rtl="0" eaLnBrk="1" latinLnBrk="0" hangingPunct="1">
      <a:defRPr sz="1700" kern="1200">
        <a:solidFill>
          <a:schemeClr val="tx1"/>
        </a:solidFill>
        <a:latin typeface="+mn-lt"/>
        <a:ea typeface="+mn-ea"/>
        <a:cs typeface="+mn-cs"/>
      </a:defRPr>
    </a:lvl8pPr>
    <a:lvl9pPr marL="3515938" algn="l" defTabSz="878985" rtl="0" eaLnBrk="1" latinLnBrk="0" hangingPunct="1">
      <a:defRPr sz="17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85" autoAdjust="0"/>
    <p:restoredTop sz="94671" autoAdjust="0"/>
  </p:normalViewPr>
  <p:slideViewPr>
    <p:cSldViewPr>
      <p:cViewPr varScale="1">
        <p:scale>
          <a:sx n="93" d="100"/>
          <a:sy n="93" d="100"/>
        </p:scale>
        <p:origin x="-960" y="-9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3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FC8758-A30F-4DFB-BD32-7D30B352D08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8ADD2C79-1B4C-4728-B8BA-75D1871836B1}">
      <dgm:prSet/>
      <dgm:spPr/>
      <dgm:t>
        <a:bodyPr/>
        <a:lstStyle/>
        <a:p>
          <a:pPr rtl="0"/>
          <a:r>
            <a:rPr lang="en-US" b="1" dirty="0" smtClean="0">
              <a:solidFill>
                <a:srgbClr val="FFFF00"/>
              </a:solidFill>
            </a:rPr>
            <a:t>Course Coordinator:</a:t>
          </a:r>
          <a:endParaRPr lang="en-IN" b="1" dirty="0">
            <a:solidFill>
              <a:srgbClr val="FFFF00"/>
            </a:solidFill>
          </a:endParaRPr>
        </a:p>
      </dgm:t>
    </dgm:pt>
    <dgm:pt modelId="{B7E0FD53-46BD-4B70-BB06-A70B93D4FFAE}" type="parTrans" cxnId="{81636E36-8174-430E-AC04-051CB0BED359}">
      <dgm:prSet/>
      <dgm:spPr/>
      <dgm:t>
        <a:bodyPr/>
        <a:lstStyle/>
        <a:p>
          <a:endParaRPr lang="en-IN"/>
        </a:p>
      </dgm:t>
    </dgm:pt>
    <dgm:pt modelId="{BEEFB9B6-D592-4488-BA42-866F59E43FD8}" type="sibTrans" cxnId="{81636E36-8174-430E-AC04-051CB0BED359}">
      <dgm:prSet/>
      <dgm:spPr/>
      <dgm:t>
        <a:bodyPr/>
        <a:lstStyle/>
        <a:p>
          <a:endParaRPr lang="en-IN"/>
        </a:p>
      </dgm:t>
    </dgm:pt>
    <dgm:pt modelId="{BB0DE332-E964-40E8-ABE5-1B8EC4559E10}">
      <dgm:prSet/>
      <dgm:spPr/>
      <dgm:t>
        <a:bodyPr/>
        <a:lstStyle/>
        <a:p>
          <a:pPr rtl="0"/>
          <a:r>
            <a:rPr lang="en-US" smtClean="0"/>
            <a:t>Assistant Professor</a:t>
          </a:r>
          <a:endParaRPr lang="en-IN"/>
        </a:p>
      </dgm:t>
    </dgm:pt>
    <dgm:pt modelId="{94C48D1C-AC8B-42E7-87F1-4E295024AFA7}" type="parTrans" cxnId="{7492CA97-E327-40AE-B3D0-33DD511F93BD}">
      <dgm:prSet/>
      <dgm:spPr/>
      <dgm:t>
        <a:bodyPr/>
        <a:lstStyle/>
        <a:p>
          <a:endParaRPr lang="en-IN"/>
        </a:p>
      </dgm:t>
    </dgm:pt>
    <dgm:pt modelId="{E23F1A4A-2158-426D-A96E-3575C0DCFA3D}" type="sibTrans" cxnId="{7492CA97-E327-40AE-B3D0-33DD511F93BD}">
      <dgm:prSet/>
      <dgm:spPr/>
      <dgm:t>
        <a:bodyPr/>
        <a:lstStyle/>
        <a:p>
          <a:endParaRPr lang="en-IN"/>
        </a:p>
      </dgm:t>
    </dgm:pt>
    <dgm:pt modelId="{DC78DE07-7541-458B-A1DC-FEAAA52DBC17}">
      <dgm:prSet/>
      <dgm:spPr/>
      <dgm:t>
        <a:bodyPr/>
        <a:lstStyle/>
        <a:p>
          <a:pPr rtl="0"/>
          <a:r>
            <a:rPr lang="en-US" smtClean="0"/>
            <a:t>Dept. of E&amp;C, ATME</a:t>
          </a:r>
          <a:endParaRPr lang="en-IN"/>
        </a:p>
      </dgm:t>
    </dgm:pt>
    <dgm:pt modelId="{D56E76E0-7FF7-44D9-891E-31773D599C5D}" type="parTrans" cxnId="{2CCC90AA-4DD8-4A6C-89B3-42E0726B3060}">
      <dgm:prSet/>
      <dgm:spPr/>
      <dgm:t>
        <a:bodyPr/>
        <a:lstStyle/>
        <a:p>
          <a:endParaRPr lang="en-IN"/>
        </a:p>
      </dgm:t>
    </dgm:pt>
    <dgm:pt modelId="{800D9EA1-E6EA-400F-8B80-637C812BFB6E}" type="sibTrans" cxnId="{2CCC90AA-4DD8-4A6C-89B3-42E0726B3060}">
      <dgm:prSet/>
      <dgm:spPr/>
      <dgm:t>
        <a:bodyPr/>
        <a:lstStyle/>
        <a:p>
          <a:endParaRPr lang="en-IN"/>
        </a:p>
      </dgm:t>
    </dgm:pt>
    <dgm:pt modelId="{B2A6C572-057F-4FA2-850F-9998FA9FE560}">
      <dgm:prSet/>
      <dgm:spPr/>
      <dgm:t>
        <a:bodyPr/>
        <a:lstStyle/>
        <a:p>
          <a:pPr rtl="0"/>
          <a:r>
            <a:rPr lang="en-US" dirty="0" smtClean="0"/>
            <a:t>Guruprasad K N</a:t>
          </a:r>
          <a:endParaRPr lang="en-IN" dirty="0"/>
        </a:p>
      </dgm:t>
    </dgm:pt>
    <dgm:pt modelId="{92346858-DE8C-47DE-8E56-C00816F84551}" type="sibTrans" cxnId="{8832A6AA-535E-4CAE-A4AF-0041BA7C8BDA}">
      <dgm:prSet/>
      <dgm:spPr/>
      <dgm:t>
        <a:bodyPr/>
        <a:lstStyle/>
        <a:p>
          <a:endParaRPr lang="en-IN"/>
        </a:p>
      </dgm:t>
    </dgm:pt>
    <dgm:pt modelId="{5A7DA327-55E8-4F80-A8C2-C3E18790E04D}" type="parTrans" cxnId="{8832A6AA-535E-4CAE-A4AF-0041BA7C8BDA}">
      <dgm:prSet/>
      <dgm:spPr/>
      <dgm:t>
        <a:bodyPr/>
        <a:lstStyle/>
        <a:p>
          <a:endParaRPr lang="en-IN"/>
        </a:p>
      </dgm:t>
    </dgm:pt>
    <dgm:pt modelId="{E1C121FE-6D04-4F37-8C53-4DDD620F0F90}" type="pres">
      <dgm:prSet presAssocID="{65FC8758-A30F-4DFB-BD32-7D30B352D088}" presName="linear" presStyleCnt="0">
        <dgm:presLayoutVars>
          <dgm:animLvl val="lvl"/>
          <dgm:resizeHandles val="exact"/>
        </dgm:presLayoutVars>
      </dgm:prSet>
      <dgm:spPr/>
      <dgm:t>
        <a:bodyPr/>
        <a:lstStyle/>
        <a:p>
          <a:endParaRPr lang="en-IN"/>
        </a:p>
      </dgm:t>
    </dgm:pt>
    <dgm:pt modelId="{A5C68E38-655A-4770-AA31-F3BBB3DC10C6}" type="pres">
      <dgm:prSet presAssocID="{8ADD2C79-1B4C-4728-B8BA-75D1871836B1}" presName="parentText" presStyleLbl="node1" presStyleIdx="0" presStyleCnt="4">
        <dgm:presLayoutVars>
          <dgm:chMax val="0"/>
          <dgm:bulletEnabled val="1"/>
        </dgm:presLayoutVars>
      </dgm:prSet>
      <dgm:spPr/>
      <dgm:t>
        <a:bodyPr/>
        <a:lstStyle/>
        <a:p>
          <a:endParaRPr lang="en-IN"/>
        </a:p>
      </dgm:t>
    </dgm:pt>
    <dgm:pt modelId="{F3C1B692-AC09-4AC4-9E60-04A4FB0504F1}" type="pres">
      <dgm:prSet presAssocID="{BEEFB9B6-D592-4488-BA42-866F59E43FD8}" presName="spacer" presStyleCnt="0"/>
      <dgm:spPr/>
    </dgm:pt>
    <dgm:pt modelId="{984016C2-1E25-4417-8960-5BE2370A8EC3}" type="pres">
      <dgm:prSet presAssocID="{B2A6C572-057F-4FA2-850F-9998FA9FE560}" presName="parentText" presStyleLbl="node1" presStyleIdx="1" presStyleCnt="4">
        <dgm:presLayoutVars>
          <dgm:chMax val="0"/>
          <dgm:bulletEnabled val="1"/>
        </dgm:presLayoutVars>
      </dgm:prSet>
      <dgm:spPr/>
      <dgm:t>
        <a:bodyPr/>
        <a:lstStyle/>
        <a:p>
          <a:endParaRPr lang="en-IN"/>
        </a:p>
      </dgm:t>
    </dgm:pt>
    <dgm:pt modelId="{4842F7DE-8BCA-4E9A-996C-F6CD2C6CD4D8}" type="pres">
      <dgm:prSet presAssocID="{92346858-DE8C-47DE-8E56-C00816F84551}" presName="spacer" presStyleCnt="0"/>
      <dgm:spPr/>
    </dgm:pt>
    <dgm:pt modelId="{1A968EF5-885F-4DBD-AADC-E95A56A22BCE}" type="pres">
      <dgm:prSet presAssocID="{BB0DE332-E964-40E8-ABE5-1B8EC4559E10}" presName="parentText" presStyleLbl="node1" presStyleIdx="2" presStyleCnt="4">
        <dgm:presLayoutVars>
          <dgm:chMax val="0"/>
          <dgm:bulletEnabled val="1"/>
        </dgm:presLayoutVars>
      </dgm:prSet>
      <dgm:spPr/>
      <dgm:t>
        <a:bodyPr/>
        <a:lstStyle/>
        <a:p>
          <a:endParaRPr lang="en-IN"/>
        </a:p>
      </dgm:t>
    </dgm:pt>
    <dgm:pt modelId="{7E70F48F-6380-4DD1-88AB-575D2626FEB4}" type="pres">
      <dgm:prSet presAssocID="{E23F1A4A-2158-426D-A96E-3575C0DCFA3D}" presName="spacer" presStyleCnt="0"/>
      <dgm:spPr/>
    </dgm:pt>
    <dgm:pt modelId="{53561778-52B7-441F-A8D9-CE1D44CE54DE}" type="pres">
      <dgm:prSet presAssocID="{DC78DE07-7541-458B-A1DC-FEAAA52DBC17}" presName="parentText" presStyleLbl="node1" presStyleIdx="3" presStyleCnt="4">
        <dgm:presLayoutVars>
          <dgm:chMax val="0"/>
          <dgm:bulletEnabled val="1"/>
        </dgm:presLayoutVars>
      </dgm:prSet>
      <dgm:spPr/>
      <dgm:t>
        <a:bodyPr/>
        <a:lstStyle/>
        <a:p>
          <a:endParaRPr lang="en-IN"/>
        </a:p>
      </dgm:t>
    </dgm:pt>
  </dgm:ptLst>
  <dgm:cxnLst>
    <dgm:cxn modelId="{8832A6AA-535E-4CAE-A4AF-0041BA7C8BDA}" srcId="{65FC8758-A30F-4DFB-BD32-7D30B352D088}" destId="{B2A6C572-057F-4FA2-850F-9998FA9FE560}" srcOrd="1" destOrd="0" parTransId="{5A7DA327-55E8-4F80-A8C2-C3E18790E04D}" sibTransId="{92346858-DE8C-47DE-8E56-C00816F84551}"/>
    <dgm:cxn modelId="{81636E36-8174-430E-AC04-051CB0BED359}" srcId="{65FC8758-A30F-4DFB-BD32-7D30B352D088}" destId="{8ADD2C79-1B4C-4728-B8BA-75D1871836B1}" srcOrd="0" destOrd="0" parTransId="{B7E0FD53-46BD-4B70-BB06-A70B93D4FFAE}" sibTransId="{BEEFB9B6-D592-4488-BA42-866F59E43FD8}"/>
    <dgm:cxn modelId="{2CCC90AA-4DD8-4A6C-89B3-42E0726B3060}" srcId="{65FC8758-A30F-4DFB-BD32-7D30B352D088}" destId="{DC78DE07-7541-458B-A1DC-FEAAA52DBC17}" srcOrd="3" destOrd="0" parTransId="{D56E76E0-7FF7-44D9-891E-31773D599C5D}" sibTransId="{800D9EA1-E6EA-400F-8B80-637C812BFB6E}"/>
    <dgm:cxn modelId="{7492CA97-E327-40AE-B3D0-33DD511F93BD}" srcId="{65FC8758-A30F-4DFB-BD32-7D30B352D088}" destId="{BB0DE332-E964-40E8-ABE5-1B8EC4559E10}" srcOrd="2" destOrd="0" parTransId="{94C48D1C-AC8B-42E7-87F1-4E295024AFA7}" sibTransId="{E23F1A4A-2158-426D-A96E-3575C0DCFA3D}"/>
    <dgm:cxn modelId="{349787FD-DC41-4E5C-B70F-859811AD69F0}" type="presOf" srcId="{DC78DE07-7541-458B-A1DC-FEAAA52DBC17}" destId="{53561778-52B7-441F-A8D9-CE1D44CE54DE}" srcOrd="0" destOrd="0" presId="urn:microsoft.com/office/officeart/2005/8/layout/vList2"/>
    <dgm:cxn modelId="{031226F6-72AE-497D-95E0-10BE51EDF152}" type="presOf" srcId="{8ADD2C79-1B4C-4728-B8BA-75D1871836B1}" destId="{A5C68E38-655A-4770-AA31-F3BBB3DC10C6}" srcOrd="0" destOrd="0" presId="urn:microsoft.com/office/officeart/2005/8/layout/vList2"/>
    <dgm:cxn modelId="{6534B1BE-8ADA-42BA-8802-6DD378F595FA}" type="presOf" srcId="{B2A6C572-057F-4FA2-850F-9998FA9FE560}" destId="{984016C2-1E25-4417-8960-5BE2370A8EC3}" srcOrd="0" destOrd="0" presId="urn:microsoft.com/office/officeart/2005/8/layout/vList2"/>
    <dgm:cxn modelId="{9AA29A46-B7EC-4B9D-B176-6553CFB7B095}" type="presOf" srcId="{65FC8758-A30F-4DFB-BD32-7D30B352D088}" destId="{E1C121FE-6D04-4F37-8C53-4DDD620F0F90}" srcOrd="0" destOrd="0" presId="urn:microsoft.com/office/officeart/2005/8/layout/vList2"/>
    <dgm:cxn modelId="{4CCFD600-1C62-4E9F-B796-E77054B20F1D}" type="presOf" srcId="{BB0DE332-E964-40E8-ABE5-1B8EC4559E10}" destId="{1A968EF5-885F-4DBD-AADC-E95A56A22BCE}" srcOrd="0" destOrd="0" presId="urn:microsoft.com/office/officeart/2005/8/layout/vList2"/>
    <dgm:cxn modelId="{BFE4D21E-3030-4191-9EF7-E75F4777B96E}" type="presParOf" srcId="{E1C121FE-6D04-4F37-8C53-4DDD620F0F90}" destId="{A5C68E38-655A-4770-AA31-F3BBB3DC10C6}" srcOrd="0" destOrd="0" presId="urn:microsoft.com/office/officeart/2005/8/layout/vList2"/>
    <dgm:cxn modelId="{FCD8ADFB-C746-4976-A582-048E7A99C95C}" type="presParOf" srcId="{E1C121FE-6D04-4F37-8C53-4DDD620F0F90}" destId="{F3C1B692-AC09-4AC4-9E60-04A4FB0504F1}" srcOrd="1" destOrd="0" presId="urn:microsoft.com/office/officeart/2005/8/layout/vList2"/>
    <dgm:cxn modelId="{8CCFEC9B-C288-4038-980B-70AEF3BBC53D}" type="presParOf" srcId="{E1C121FE-6D04-4F37-8C53-4DDD620F0F90}" destId="{984016C2-1E25-4417-8960-5BE2370A8EC3}" srcOrd="2" destOrd="0" presId="urn:microsoft.com/office/officeart/2005/8/layout/vList2"/>
    <dgm:cxn modelId="{E34A2F18-2B6D-4EE9-B4F3-C3566C5F615C}" type="presParOf" srcId="{E1C121FE-6D04-4F37-8C53-4DDD620F0F90}" destId="{4842F7DE-8BCA-4E9A-996C-F6CD2C6CD4D8}" srcOrd="3" destOrd="0" presId="urn:microsoft.com/office/officeart/2005/8/layout/vList2"/>
    <dgm:cxn modelId="{00712D67-EC8C-4F59-B978-2FEB746BB125}" type="presParOf" srcId="{E1C121FE-6D04-4F37-8C53-4DDD620F0F90}" destId="{1A968EF5-885F-4DBD-AADC-E95A56A22BCE}" srcOrd="4" destOrd="0" presId="urn:microsoft.com/office/officeart/2005/8/layout/vList2"/>
    <dgm:cxn modelId="{6FB8634D-155A-4769-BCE0-0901D3722E2A}" type="presParOf" srcId="{E1C121FE-6D04-4F37-8C53-4DDD620F0F90}" destId="{7E70F48F-6380-4DD1-88AB-575D2626FEB4}" srcOrd="5" destOrd="0" presId="urn:microsoft.com/office/officeart/2005/8/layout/vList2"/>
    <dgm:cxn modelId="{56C65BD3-E97A-4130-8FAC-6F955D10C753}" type="presParOf" srcId="{E1C121FE-6D04-4F37-8C53-4DDD620F0F90}" destId="{53561778-52B7-441F-A8D9-CE1D44CE54DE}"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91FDE6AE-2F1E-413B-BEE9-1C2460312806}"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2EF3DAF0-4032-4412-8F88-9DF72B6AE3A1}"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FA6D4B84-F1A9-41ED-9452-CB10CA8A9DBD}"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D489C2B2-4BB7-4B33-B9E0-A847F3068D83}"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3D9FAC77-B437-4BAC-B59B-826D9F98FCB6}"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BC0E6216-8B9B-48B1-B822-6C3DFD70503D}"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BD3EBDC3-D0CD-491D-8EB8-83B9DE1EF750}"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C831A568-9C66-48F6-A403-485F7DCF1A1C}"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577FD956-44E1-4686-ABA4-A283B14225DC}"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67057043-8010-48D5-8CEA-8A045EAA6104}"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5A7840-25E5-4E4A-ADDD-5125038F897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D23C8D55-FF2B-4E50-BFFB-AFDAAA301E16}">
      <dgm:prSet custT="1"/>
      <dgm:spPr/>
      <dgm:t>
        <a:bodyPr/>
        <a:lstStyle/>
        <a:p>
          <a:pPr algn="ctr" rtl="0"/>
          <a:r>
            <a:rPr lang="en-US" sz="1600" b="1" dirty="0" smtClean="0"/>
            <a:t>Subject Name:  </a:t>
          </a:r>
          <a:r>
            <a:rPr lang="en-US" sz="1600" dirty="0" smtClean="0"/>
            <a:t>Microwave Engineering &amp; Antenna Theory </a:t>
          </a:r>
          <a:endParaRPr lang="en-IN" sz="1600" dirty="0"/>
        </a:p>
      </dgm:t>
    </dgm:pt>
    <dgm:pt modelId="{E0A4AC2C-70A4-4B74-92A5-22D0810C92A8}" type="sibTrans" cxnId="{059500A5-8798-4E90-A405-052C3B09BA85}">
      <dgm:prSet/>
      <dgm:spPr/>
      <dgm:t>
        <a:bodyPr/>
        <a:lstStyle/>
        <a:p>
          <a:endParaRPr lang="en-IN"/>
        </a:p>
      </dgm:t>
    </dgm:pt>
    <dgm:pt modelId="{00958BE3-D0DC-4BDD-9894-6D69C2109B6B}" type="parTrans" cxnId="{059500A5-8798-4E90-A405-052C3B09BA85}">
      <dgm:prSet/>
      <dgm:spPr/>
      <dgm:t>
        <a:bodyPr/>
        <a:lstStyle/>
        <a:p>
          <a:endParaRPr lang="en-IN"/>
        </a:p>
      </dgm:t>
    </dgm:pt>
    <dgm:pt modelId="{B8B50035-5000-461B-B966-21EF991DF921}">
      <dgm:prSet custT="1"/>
      <dgm:spPr/>
      <dgm:t>
        <a:bodyPr/>
        <a:lstStyle/>
        <a:p>
          <a:pPr rtl="0"/>
          <a:r>
            <a:rPr lang="en-US" sz="2000" b="0" dirty="0" smtClean="0"/>
            <a:t>Subject Code: </a:t>
          </a:r>
          <a:r>
            <a:rPr lang="en-US" sz="2000" b="0" dirty="0" smtClean="0"/>
            <a:t>BEC701</a:t>
          </a:r>
          <a:endParaRPr lang="en-IN" sz="2000" b="0" dirty="0"/>
        </a:p>
      </dgm:t>
    </dgm:pt>
    <dgm:pt modelId="{687B039A-A068-4779-A518-292AE530A5C3}" type="parTrans" cxnId="{BB471E9E-0148-4EF4-B4DC-1F6AD965C3CA}">
      <dgm:prSet/>
      <dgm:spPr/>
      <dgm:t>
        <a:bodyPr/>
        <a:lstStyle/>
        <a:p>
          <a:endParaRPr lang="en-IN"/>
        </a:p>
      </dgm:t>
    </dgm:pt>
    <dgm:pt modelId="{DD793A9F-C9F4-4E55-A2F9-3A2C280591BF}" type="sibTrans" cxnId="{BB471E9E-0148-4EF4-B4DC-1F6AD965C3CA}">
      <dgm:prSet/>
      <dgm:spPr/>
      <dgm:t>
        <a:bodyPr/>
        <a:lstStyle/>
        <a:p>
          <a:endParaRPr lang="en-IN"/>
        </a:p>
      </dgm:t>
    </dgm:pt>
    <dgm:pt modelId="{475C2C3A-FE11-453F-8DFF-777A8FD89027}" type="pres">
      <dgm:prSet presAssocID="{B35A7840-25E5-4E4A-ADDD-5125038F897D}" presName="linear" presStyleCnt="0">
        <dgm:presLayoutVars>
          <dgm:animLvl val="lvl"/>
          <dgm:resizeHandles val="exact"/>
        </dgm:presLayoutVars>
      </dgm:prSet>
      <dgm:spPr/>
      <dgm:t>
        <a:bodyPr/>
        <a:lstStyle/>
        <a:p>
          <a:endParaRPr lang="en-IN"/>
        </a:p>
      </dgm:t>
    </dgm:pt>
    <dgm:pt modelId="{AB802EF2-9F42-480D-8F3F-8D6C2909126A}" type="pres">
      <dgm:prSet presAssocID="{D23C8D55-FF2B-4E50-BFFB-AFDAAA301E16}" presName="parentText" presStyleLbl="node1" presStyleIdx="0" presStyleCnt="2" custScaleY="115371" custLinFactNeighborX="1656" custLinFactNeighborY="44">
        <dgm:presLayoutVars>
          <dgm:chMax val="0"/>
          <dgm:bulletEnabled val="1"/>
        </dgm:presLayoutVars>
      </dgm:prSet>
      <dgm:spPr/>
      <dgm:t>
        <a:bodyPr/>
        <a:lstStyle/>
        <a:p>
          <a:endParaRPr lang="en-IN"/>
        </a:p>
      </dgm:t>
    </dgm:pt>
    <dgm:pt modelId="{FDB33912-E6D5-4035-8069-CC1B430CCC13}" type="pres">
      <dgm:prSet presAssocID="{E0A4AC2C-70A4-4B74-92A5-22D0810C92A8}" presName="spacer" presStyleCnt="0"/>
      <dgm:spPr/>
    </dgm:pt>
    <dgm:pt modelId="{D31018BA-4700-452A-90C6-A47A6F9FD644}" type="pres">
      <dgm:prSet presAssocID="{B8B50035-5000-461B-B966-21EF991DF921}" presName="parentText" presStyleLbl="node1" presStyleIdx="1" presStyleCnt="2" custScaleX="48571" custLinFactNeighborX="1428" custLinFactNeighborY="-60181">
        <dgm:presLayoutVars>
          <dgm:chMax val="0"/>
          <dgm:bulletEnabled val="1"/>
        </dgm:presLayoutVars>
      </dgm:prSet>
      <dgm:spPr/>
      <dgm:t>
        <a:bodyPr/>
        <a:lstStyle/>
        <a:p>
          <a:endParaRPr lang="en-IN"/>
        </a:p>
      </dgm:t>
    </dgm:pt>
  </dgm:ptLst>
  <dgm:cxnLst>
    <dgm:cxn modelId="{E000F5F0-D72C-4002-B146-6EF21DD8B85E}" type="presOf" srcId="{B8B50035-5000-461B-B966-21EF991DF921}" destId="{D31018BA-4700-452A-90C6-A47A6F9FD644}" srcOrd="0" destOrd="0" presId="urn:microsoft.com/office/officeart/2005/8/layout/vList2"/>
    <dgm:cxn modelId="{3639BC9A-6F8C-412E-A846-4B0592DEFB7B}" type="presOf" srcId="{B35A7840-25E5-4E4A-ADDD-5125038F897D}" destId="{475C2C3A-FE11-453F-8DFF-777A8FD89027}" srcOrd="0" destOrd="0" presId="urn:microsoft.com/office/officeart/2005/8/layout/vList2"/>
    <dgm:cxn modelId="{9E4B1AFA-EF5D-42CB-BEB0-0111F5702A1A}" type="presOf" srcId="{D23C8D55-FF2B-4E50-BFFB-AFDAAA301E16}" destId="{AB802EF2-9F42-480D-8F3F-8D6C2909126A}" srcOrd="0" destOrd="0" presId="urn:microsoft.com/office/officeart/2005/8/layout/vList2"/>
    <dgm:cxn modelId="{BB471E9E-0148-4EF4-B4DC-1F6AD965C3CA}" srcId="{B35A7840-25E5-4E4A-ADDD-5125038F897D}" destId="{B8B50035-5000-461B-B966-21EF991DF921}" srcOrd="1" destOrd="0" parTransId="{687B039A-A068-4779-A518-292AE530A5C3}" sibTransId="{DD793A9F-C9F4-4E55-A2F9-3A2C280591BF}"/>
    <dgm:cxn modelId="{059500A5-8798-4E90-A405-052C3B09BA85}" srcId="{B35A7840-25E5-4E4A-ADDD-5125038F897D}" destId="{D23C8D55-FF2B-4E50-BFFB-AFDAAA301E16}" srcOrd="0" destOrd="0" parTransId="{00958BE3-D0DC-4BDD-9894-6D69C2109B6B}" sibTransId="{E0A4AC2C-70A4-4B74-92A5-22D0810C92A8}"/>
    <dgm:cxn modelId="{5236A3FD-1E13-4646-B5CD-6FBDF8CB4195}" type="presParOf" srcId="{475C2C3A-FE11-453F-8DFF-777A8FD89027}" destId="{AB802EF2-9F42-480D-8F3F-8D6C2909126A}" srcOrd="0" destOrd="0" presId="urn:microsoft.com/office/officeart/2005/8/layout/vList2"/>
    <dgm:cxn modelId="{C9EA19AE-4B3F-4EDA-8BF7-1B47E8C85D49}" type="presParOf" srcId="{475C2C3A-FE11-453F-8DFF-777A8FD89027}" destId="{FDB33912-E6D5-4035-8069-CC1B430CCC13}" srcOrd="1" destOrd="0" presId="urn:microsoft.com/office/officeart/2005/8/layout/vList2"/>
    <dgm:cxn modelId="{EF8DAA5E-D469-439F-B985-9C05868A9CF6}" type="presParOf" srcId="{475C2C3A-FE11-453F-8DFF-777A8FD89027}" destId="{D31018BA-4700-452A-90C6-A47A6F9FD644}" srcOrd="2"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A549EEE7-E0C3-44FB-82C0-F8E2D8F10009}"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B9BFDF1A-B9AA-40EC-9EB3-9353AA62830A}"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C8BB30DE-8525-4EFE-8676-7B5E427F9EC4}"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D0A7D2E7-8457-4E7C-8897-74350A5EAEC5}"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97EC56C4-875F-40BF-B4F1-D8AED76008B7}"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A61C5828-2784-4BC6-B0E2-E41F0485A555}"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69CA514F-46E8-4F4A-9E5E-A0CFCE7958A7}"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F288B0F9-EE68-4E1C-9FE8-A6F45DB70CA2}"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A0AA9C52-3DF4-4489-88C8-9FEDA3F8F727}"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4C50BE71-C5E9-48A7-953D-27CA255A9A06}"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D0F9C11-14BC-4301-B697-C9A94B279BF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96B614FB-CCB7-4DB0-BD29-3FAB081BF659}">
      <dgm:prSet custT="1"/>
      <dgm:spPr/>
      <dgm:t>
        <a:bodyPr/>
        <a:lstStyle/>
        <a:p>
          <a:pPr algn="ctr" rtl="0"/>
          <a:r>
            <a:rPr lang="en-US" sz="2000" dirty="0" smtClean="0"/>
            <a:t>Module  2</a:t>
          </a:r>
          <a:endParaRPr lang="en-IN" sz="2000" dirty="0"/>
        </a:p>
      </dgm:t>
    </dgm:pt>
    <dgm:pt modelId="{C34608B2-521D-4301-A7D0-CA3716FC27A2}" type="parTrans" cxnId="{6BEB7FF6-1858-48CA-9CB2-45AF814F0EDB}">
      <dgm:prSet/>
      <dgm:spPr/>
      <dgm:t>
        <a:bodyPr/>
        <a:lstStyle/>
        <a:p>
          <a:endParaRPr lang="en-IN"/>
        </a:p>
      </dgm:t>
    </dgm:pt>
    <dgm:pt modelId="{3350FC33-DB52-4F0A-BD70-1A983471A656}" type="sibTrans" cxnId="{6BEB7FF6-1858-48CA-9CB2-45AF814F0EDB}">
      <dgm:prSet/>
      <dgm:spPr/>
      <dgm:t>
        <a:bodyPr/>
        <a:lstStyle/>
        <a:p>
          <a:endParaRPr lang="en-IN"/>
        </a:p>
      </dgm:t>
    </dgm:pt>
    <dgm:pt modelId="{FEC91A22-86C7-439D-8CCA-E9BFABBF458D}" type="pres">
      <dgm:prSet presAssocID="{1D0F9C11-14BC-4301-B697-C9A94B279BFA}" presName="linear" presStyleCnt="0">
        <dgm:presLayoutVars>
          <dgm:animLvl val="lvl"/>
          <dgm:resizeHandles val="exact"/>
        </dgm:presLayoutVars>
      </dgm:prSet>
      <dgm:spPr/>
      <dgm:t>
        <a:bodyPr/>
        <a:lstStyle/>
        <a:p>
          <a:endParaRPr lang="en-IN"/>
        </a:p>
      </dgm:t>
    </dgm:pt>
    <dgm:pt modelId="{7F94DD75-D7AE-4207-8506-4B3CE9C8D6C3}" type="pres">
      <dgm:prSet presAssocID="{96B614FB-CCB7-4DB0-BD29-3FAB081BF659}" presName="parentText" presStyleLbl="node1" presStyleIdx="0" presStyleCnt="1">
        <dgm:presLayoutVars>
          <dgm:chMax val="0"/>
          <dgm:bulletEnabled val="1"/>
        </dgm:presLayoutVars>
      </dgm:prSet>
      <dgm:spPr/>
      <dgm:t>
        <a:bodyPr/>
        <a:lstStyle/>
        <a:p>
          <a:endParaRPr lang="en-IN"/>
        </a:p>
      </dgm:t>
    </dgm:pt>
  </dgm:ptLst>
  <dgm:cxnLst>
    <dgm:cxn modelId="{6BEB7FF6-1858-48CA-9CB2-45AF814F0EDB}" srcId="{1D0F9C11-14BC-4301-B697-C9A94B279BFA}" destId="{96B614FB-CCB7-4DB0-BD29-3FAB081BF659}" srcOrd="0" destOrd="0" parTransId="{C34608B2-521D-4301-A7D0-CA3716FC27A2}" sibTransId="{3350FC33-DB52-4F0A-BD70-1A983471A656}"/>
    <dgm:cxn modelId="{83D7D991-4BAA-4489-8515-D8C4AFDA178E}" type="presOf" srcId="{96B614FB-CCB7-4DB0-BD29-3FAB081BF659}" destId="{7F94DD75-D7AE-4207-8506-4B3CE9C8D6C3}" srcOrd="0" destOrd="0" presId="urn:microsoft.com/office/officeart/2005/8/layout/vList2"/>
    <dgm:cxn modelId="{A69D0FF3-2D86-49E6-97EB-274049456FBA}" type="presOf" srcId="{1D0F9C11-14BC-4301-B697-C9A94B279BFA}" destId="{FEC91A22-86C7-439D-8CCA-E9BFABBF458D}" srcOrd="0" destOrd="0" presId="urn:microsoft.com/office/officeart/2005/8/layout/vList2"/>
    <dgm:cxn modelId="{97155E6A-18B9-414F-AE64-7A58B9D88E33}" type="presParOf" srcId="{FEC91A22-86C7-439D-8CCA-E9BFABBF458D}" destId="{7F94DD75-D7AE-4207-8506-4B3CE9C8D6C3}"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Lst>
  <dgm:cxnLst>
    <dgm:cxn modelId="{83966985-7E8D-44C4-9BAF-62E3BDC272F3}" type="presOf" srcId="{DC1D9399-F66C-4987-95CB-ED8167460C5D}" destId="{ABB48A67-6BA8-4043-8091-ED3F40E335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dgm:spPr/>
      <dgm:t>
        <a:bodyPr/>
        <a:lstStyle/>
        <a:p>
          <a:pPr rtl="0"/>
          <a:r>
            <a:rPr lang="en-US" dirty="0" smtClean="0"/>
            <a:t>Module 2: Chapter 2</a:t>
          </a:r>
          <a:endParaRPr lang="en-IN" dirty="0"/>
        </a:p>
      </dgm:t>
    </dgm:pt>
    <dgm:pt modelId="{B23AEC5A-4CC2-4720-8D9F-46E5C05548BF}" type="parTrans" cxnId="{4B8D2955-7C90-48C1-B876-BB7FE2DDF44D}">
      <dgm:prSet/>
      <dgm:spPr/>
      <dgm:t>
        <a:bodyPr/>
        <a:lstStyle/>
        <a:p>
          <a:endParaRPr lang="en-IN"/>
        </a:p>
      </dgm:t>
    </dgm:pt>
    <dgm:pt modelId="{F03B04A6-0FD8-4C7A-82F7-D6241BA9D0C8}" type="sibTrans" cxnId="{4B8D2955-7C90-48C1-B876-BB7FE2DDF44D}">
      <dgm:prSet/>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 modelId="{F06E8F77-A2C7-4956-8E2B-23BE4BEB67B5}" type="pres">
      <dgm:prSet presAssocID="{5AD21A00-D534-4CEC-B36A-CDAB1D7F70C2}" presName="parentText" presStyleLbl="node1" presStyleIdx="0" presStyleCnt="1">
        <dgm:presLayoutVars>
          <dgm:chMax val="0"/>
          <dgm:bulletEnabled val="1"/>
        </dgm:presLayoutVars>
      </dgm:prSet>
      <dgm:spPr/>
      <dgm:t>
        <a:bodyPr/>
        <a:lstStyle/>
        <a:p>
          <a:endParaRPr lang="en-IN"/>
        </a:p>
      </dgm:t>
    </dgm:pt>
  </dgm:ptLst>
  <dgm:cxnLst>
    <dgm:cxn modelId="{0C756063-F9BC-4DEA-8AD0-C2479C4E66E0}" type="presOf" srcId="{DC1D9399-F66C-4987-95CB-ED8167460C5D}" destId="{ABB48A67-6BA8-4043-8091-ED3F40E335AF}"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33C4C69B-2470-4D62-A5BE-98328A8BFA93}" type="presOf" srcId="{5AD21A00-D534-4CEC-B36A-CDAB1D7F70C2}" destId="{F06E8F77-A2C7-4956-8E2B-23BE4BEB67B5}" srcOrd="0" destOrd="0" presId="urn:microsoft.com/office/officeart/2005/8/layout/vList2"/>
    <dgm:cxn modelId="{E7BDB852-E285-493D-B542-0D184EDBAA09}"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smtClean="0"/>
            <a:t>Microwave Passive Devices</a:t>
          </a:r>
          <a:endParaRPr lang="en-IN" dirty="0"/>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Introduction</a:t>
          </a:r>
          <a:endParaRPr lang="en-IN" dirty="0"/>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30BC96DC-E30E-41C2-AD8F-40080E4855BA}">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Coaxial Connectors and Adapters</a:t>
          </a:r>
          <a:endParaRPr lang="en-IN" dirty="0"/>
        </a:p>
      </dgm:t>
    </dgm:pt>
    <dgm:pt modelId="{47881FFB-70EF-47E1-B5C6-A43A3F0891A2}" type="parTrans" cxnId="{4416E14F-5C49-476C-B52B-1C13B6E2DE75}">
      <dgm:prSet/>
      <dgm:spPr/>
      <dgm:t>
        <a:bodyPr/>
        <a:lstStyle/>
        <a:p>
          <a:endParaRPr lang="en-IN"/>
        </a:p>
      </dgm:t>
    </dgm:pt>
    <dgm:pt modelId="{8C9DAF9A-ADC8-402A-8C46-AAA868AD1797}" type="sibTrans" cxnId="{4416E14F-5C49-476C-B52B-1C13B6E2DE75}">
      <dgm:prSet/>
      <dgm:spPr/>
      <dgm:t>
        <a:bodyPr/>
        <a:lstStyle/>
        <a:p>
          <a:endParaRPr lang="en-IN"/>
        </a:p>
      </dgm:t>
    </dgm:pt>
    <dgm:pt modelId="{7A77E257-872F-461E-8EB1-7AABD61F057A}">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Attenuators</a:t>
          </a:r>
          <a:endParaRPr lang="en-IN" dirty="0"/>
        </a:p>
      </dgm:t>
    </dgm:pt>
    <dgm:pt modelId="{6345383A-0CF6-44DE-ABE6-72DAD0CEF00E}" type="parTrans" cxnId="{B5B99A4E-0EFE-48A1-87B1-CD2A21B3393C}">
      <dgm:prSet/>
      <dgm:spPr/>
      <dgm:t>
        <a:bodyPr/>
        <a:lstStyle/>
        <a:p>
          <a:endParaRPr lang="en-IN"/>
        </a:p>
      </dgm:t>
    </dgm:pt>
    <dgm:pt modelId="{11FEA5CC-E258-4E61-8595-491182F579B8}" type="sibTrans" cxnId="{B5B99A4E-0EFE-48A1-87B1-CD2A21B3393C}">
      <dgm:prSet/>
      <dgm:spPr/>
      <dgm:t>
        <a:bodyPr/>
        <a:lstStyle/>
        <a:p>
          <a:endParaRPr lang="en-IN"/>
        </a:p>
      </dgm:t>
    </dgm:pt>
    <dgm:pt modelId="{724D0FE4-B190-407F-945F-222E37412270}">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Phase Shifters</a:t>
          </a:r>
          <a:endParaRPr lang="en-IN" dirty="0"/>
        </a:p>
      </dgm:t>
    </dgm:pt>
    <dgm:pt modelId="{F90B725D-2543-4C0F-A08C-E58E419003AD}" type="parTrans" cxnId="{F7C2B058-E77A-4DA6-BC94-63EDD6C7E9CD}">
      <dgm:prSet/>
      <dgm:spPr/>
    </dgm:pt>
    <dgm:pt modelId="{BAE7C2D5-0E1D-4D0B-B1F5-9432AF864387}" type="sibTrans" cxnId="{F7C2B058-E77A-4DA6-BC94-63EDD6C7E9CD}">
      <dgm:prSet/>
      <dgm:spPr/>
    </dgm:pt>
    <dgm:pt modelId="{A2197F2F-1F0A-42B4-B45F-761973D15062}">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Waveguide Tees</a:t>
          </a:r>
          <a:endParaRPr lang="en-IN" dirty="0"/>
        </a:p>
      </dgm:t>
    </dgm:pt>
    <dgm:pt modelId="{14388096-79D6-434F-B721-799F097BB7CF}" type="parTrans" cxnId="{04EF48FF-F082-4647-A8D1-46023EEE2FDD}">
      <dgm:prSet/>
      <dgm:spPr/>
    </dgm:pt>
    <dgm:pt modelId="{BCFA61BE-3145-41E4-A6AD-2CB3680A51B3}" type="sibTrans" cxnId="{04EF48FF-F082-4647-A8D1-46023EEE2FDD}">
      <dgm:prSet/>
      <dgm:spPr/>
    </dgm:pt>
    <dgm:pt modelId="{782B760E-D551-4C32-B196-819B4E398C4D}">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Magic tees</a:t>
          </a:r>
          <a:endParaRPr lang="en-IN" dirty="0"/>
        </a:p>
      </dgm:t>
    </dgm:pt>
    <dgm:pt modelId="{73D340C0-42CC-4892-9FE5-44E553B77DCA}" type="parTrans" cxnId="{DCB82EBD-8067-4AE2-B215-D8FE61877C6B}">
      <dgm:prSet/>
      <dgm:spPr/>
    </dgm:pt>
    <dgm:pt modelId="{0A52B2B7-9374-4342-BB2D-9BB938D77AFA}" type="sibTrans" cxnId="{DCB82EBD-8067-4AE2-B215-D8FE61877C6B}">
      <dgm:prSet/>
      <dgm:spPr/>
    </dgm:pt>
    <dgm:pt modelId="{64D86F2B-DD15-4CB0-85C7-885C12E28AB8}" type="pres">
      <dgm:prSet presAssocID="{2A4128E7-B3B9-4162-BB05-66A9D6357ADD}" presName="Name0" presStyleCnt="0">
        <dgm:presLayoutVars>
          <dgm:dir/>
          <dgm:animLvl val="lvl"/>
          <dgm:resizeHandles val="exact"/>
        </dgm:presLayoutVars>
      </dgm:prSet>
      <dgm:spPr/>
      <dgm:t>
        <a:bodyPr/>
        <a:lstStyle/>
        <a:p>
          <a:endParaRPr lang="en-IN"/>
        </a:p>
      </dgm:t>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t>
        <a:bodyPr/>
        <a:lstStyle/>
        <a:p>
          <a:endParaRPr lang="en-IN"/>
        </a:p>
      </dgm:t>
    </dgm:pt>
    <dgm:pt modelId="{BFD118DA-1034-415C-B525-DB23AE18A4DA}" type="pres">
      <dgm:prSet presAssocID="{FB4525F7-7FFD-45EC-9B46-3B10CD03A956}" presName="descendantText" presStyleLbl="alignAccFollowNode1" presStyleIdx="0" presStyleCnt="1" custLinFactNeighborX="229" custLinFactNeighborY="3148">
        <dgm:presLayoutVars>
          <dgm:bulletEnabled val="1"/>
        </dgm:presLayoutVars>
      </dgm:prSet>
      <dgm:spPr/>
      <dgm:t>
        <a:bodyPr/>
        <a:lstStyle/>
        <a:p>
          <a:endParaRPr lang="en-IN"/>
        </a:p>
      </dgm:t>
    </dgm:pt>
  </dgm:ptLst>
  <dgm:cxnLst>
    <dgm:cxn modelId="{2528D691-AD31-4862-9D68-92025B5DA849}" type="presOf" srcId="{30BC96DC-E30E-41C2-AD8F-40080E4855BA}" destId="{BFD118DA-1034-415C-B525-DB23AE18A4DA}" srcOrd="0" destOrd="1" presId="urn:microsoft.com/office/officeart/2005/8/layout/vList5"/>
    <dgm:cxn modelId="{04EF48FF-F082-4647-A8D1-46023EEE2FDD}" srcId="{FB4525F7-7FFD-45EC-9B46-3B10CD03A956}" destId="{A2197F2F-1F0A-42B4-B45F-761973D15062}" srcOrd="4" destOrd="0" parTransId="{14388096-79D6-434F-B721-799F097BB7CF}" sibTransId="{BCFA61BE-3145-41E4-A6AD-2CB3680A51B3}"/>
    <dgm:cxn modelId="{8364B2D6-5531-4BBA-BC01-4F1AD6786150}" type="presOf" srcId="{782B760E-D551-4C32-B196-819B4E398C4D}" destId="{BFD118DA-1034-415C-B525-DB23AE18A4DA}" srcOrd="0" destOrd="5" presId="urn:microsoft.com/office/officeart/2005/8/layout/vList5"/>
    <dgm:cxn modelId="{F7C2B058-E77A-4DA6-BC94-63EDD6C7E9CD}" srcId="{FB4525F7-7FFD-45EC-9B46-3B10CD03A956}" destId="{724D0FE4-B190-407F-945F-222E37412270}" srcOrd="3" destOrd="0" parTransId="{F90B725D-2543-4C0F-A08C-E58E419003AD}" sibTransId="{BAE7C2D5-0E1D-4D0B-B1F5-9432AF864387}"/>
    <dgm:cxn modelId="{286E7EFA-E891-49A7-8A64-3DCEAA9B5A1A}" type="presOf" srcId="{2A4128E7-B3B9-4162-BB05-66A9D6357ADD}" destId="{64D86F2B-DD15-4CB0-85C7-885C12E28AB8}" srcOrd="0" destOrd="0" presId="urn:microsoft.com/office/officeart/2005/8/layout/vList5"/>
    <dgm:cxn modelId="{E7BE9D61-0B6C-447A-8985-DFD29EE42918}" srcId="{2A4128E7-B3B9-4162-BB05-66A9D6357ADD}" destId="{FB4525F7-7FFD-45EC-9B46-3B10CD03A956}" srcOrd="0" destOrd="0" parTransId="{3B5A1A80-0914-4612-8FAE-F7BAC67D310D}" sibTransId="{E262E161-1CB6-4126-BD90-97D8EC96FCD0}"/>
    <dgm:cxn modelId="{0E510F67-292F-4C96-8C8A-67E592A06B15}" type="presOf" srcId="{7A77E257-872F-461E-8EB1-7AABD61F057A}" destId="{BFD118DA-1034-415C-B525-DB23AE18A4DA}" srcOrd="0" destOrd="2" presId="urn:microsoft.com/office/officeart/2005/8/layout/vList5"/>
    <dgm:cxn modelId="{B5B99A4E-0EFE-48A1-87B1-CD2A21B3393C}" srcId="{FB4525F7-7FFD-45EC-9B46-3B10CD03A956}" destId="{7A77E257-872F-461E-8EB1-7AABD61F057A}" srcOrd="2" destOrd="0" parTransId="{6345383A-0CF6-44DE-ABE6-72DAD0CEF00E}" sibTransId="{11FEA5CC-E258-4E61-8595-491182F579B8}"/>
    <dgm:cxn modelId="{0EE34938-EF0B-4216-A337-92EDB800795B}" type="presOf" srcId="{FB4525F7-7FFD-45EC-9B46-3B10CD03A956}" destId="{DB7FC29E-D776-4C16-B7B4-78286B87C17E}" srcOrd="0" destOrd="0"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4416E14F-5C49-476C-B52B-1C13B6E2DE75}" srcId="{FB4525F7-7FFD-45EC-9B46-3B10CD03A956}" destId="{30BC96DC-E30E-41C2-AD8F-40080E4855BA}" srcOrd="1" destOrd="0" parTransId="{47881FFB-70EF-47E1-B5C6-A43A3F0891A2}" sibTransId="{8C9DAF9A-ADC8-402A-8C46-AAA868AD1797}"/>
    <dgm:cxn modelId="{81B6A667-4432-4067-BE8B-C567859C347D}" type="presOf" srcId="{724D0FE4-B190-407F-945F-222E37412270}" destId="{BFD118DA-1034-415C-B525-DB23AE18A4DA}" srcOrd="0" destOrd="3" presId="urn:microsoft.com/office/officeart/2005/8/layout/vList5"/>
    <dgm:cxn modelId="{75D4692D-2197-42B0-9ED9-280478E3D5A0}" type="presOf" srcId="{A2197F2F-1F0A-42B4-B45F-761973D15062}" destId="{BFD118DA-1034-415C-B525-DB23AE18A4DA}" srcOrd="0" destOrd="4" presId="urn:microsoft.com/office/officeart/2005/8/layout/vList5"/>
    <dgm:cxn modelId="{EBE7C25C-0E63-407F-BFD3-22C7F61EB9AF}" type="presOf" srcId="{0AA2B0D1-52DF-4C03-AB05-94D7F9A931DA}" destId="{BFD118DA-1034-415C-B525-DB23AE18A4DA}" srcOrd="0" destOrd="0" presId="urn:microsoft.com/office/officeart/2005/8/layout/vList5"/>
    <dgm:cxn modelId="{DCB82EBD-8067-4AE2-B215-D8FE61877C6B}" srcId="{FB4525F7-7FFD-45EC-9B46-3B10CD03A956}" destId="{782B760E-D551-4C32-B196-819B4E398C4D}" srcOrd="5" destOrd="0" parTransId="{73D340C0-42CC-4892-9FE5-44E553B77DCA}" sibTransId="{0A52B2B7-9374-4342-BB2D-9BB938D77AFA}"/>
    <dgm:cxn modelId="{383E9050-4C8B-49BD-A559-60C3D790995B}" type="presParOf" srcId="{64D86F2B-DD15-4CB0-85C7-885C12E28AB8}" destId="{C526CDD4-08A9-45E4-9CE3-63E7D4DD6BEA}" srcOrd="0" destOrd="0" presId="urn:microsoft.com/office/officeart/2005/8/layout/vList5"/>
    <dgm:cxn modelId="{EA3CD919-A89B-43FE-BFCD-D6E1F78D4256}" type="presParOf" srcId="{C526CDD4-08A9-45E4-9CE3-63E7D4DD6BEA}" destId="{DB7FC29E-D776-4C16-B7B4-78286B87C17E}" srcOrd="0" destOrd="0" presId="urn:microsoft.com/office/officeart/2005/8/layout/vList5"/>
    <dgm:cxn modelId="{0ADC6273-E49F-489E-96D5-61DB603C3324}"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59589B5B-4C08-4200-A192-D654C16BF13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93772310-7DFC-4767-9A81-E2C6798901E1}">
      <dgm:prSet/>
      <dgm:spPr/>
      <dgm:t>
        <a:bodyPr/>
        <a:lstStyle/>
        <a:p>
          <a:pPr rtl="0"/>
          <a:r>
            <a:rPr lang="en-US" smtClean="0"/>
            <a:t>Suggested Reading</a:t>
          </a:r>
          <a:endParaRPr lang="en-IN"/>
        </a:p>
      </dgm:t>
    </dgm:pt>
    <dgm:pt modelId="{409C6F05-9D02-4289-ADA7-59F7352CFF63}" type="parTrans" cxnId="{5A92E9AC-804E-4887-AD6F-146310CF9AE2}">
      <dgm:prSet/>
      <dgm:spPr/>
      <dgm:t>
        <a:bodyPr/>
        <a:lstStyle/>
        <a:p>
          <a:endParaRPr lang="en-IN"/>
        </a:p>
      </dgm:t>
    </dgm:pt>
    <dgm:pt modelId="{119A04F2-1630-4AE6-BD3F-E7D1EB199A56}" type="sibTrans" cxnId="{5A92E9AC-804E-4887-AD6F-146310CF9AE2}">
      <dgm:prSet/>
      <dgm:spPr/>
      <dgm:t>
        <a:bodyPr/>
        <a:lstStyle/>
        <a:p>
          <a:endParaRPr lang="en-IN"/>
        </a:p>
      </dgm:t>
    </dgm:pt>
    <dgm:pt modelId="{0838745F-8893-4FB8-AC23-E6B0CBCBD351}" type="pres">
      <dgm:prSet presAssocID="{59589B5B-4C08-4200-A192-D654C16BF135}" presName="linear" presStyleCnt="0">
        <dgm:presLayoutVars>
          <dgm:animLvl val="lvl"/>
          <dgm:resizeHandles val="exact"/>
        </dgm:presLayoutVars>
      </dgm:prSet>
      <dgm:spPr/>
      <dgm:t>
        <a:bodyPr/>
        <a:lstStyle/>
        <a:p>
          <a:endParaRPr lang="en-IN"/>
        </a:p>
      </dgm:t>
    </dgm:pt>
    <dgm:pt modelId="{D9CF4C14-9BC7-4008-97E5-DF549F71B503}" type="pres">
      <dgm:prSet presAssocID="{93772310-7DFC-4767-9A81-E2C6798901E1}" presName="parentText" presStyleLbl="node1" presStyleIdx="0" presStyleCnt="1">
        <dgm:presLayoutVars>
          <dgm:chMax val="0"/>
          <dgm:bulletEnabled val="1"/>
        </dgm:presLayoutVars>
      </dgm:prSet>
      <dgm:spPr/>
      <dgm:t>
        <a:bodyPr/>
        <a:lstStyle/>
        <a:p>
          <a:endParaRPr lang="en-IN"/>
        </a:p>
      </dgm:t>
    </dgm:pt>
  </dgm:ptLst>
  <dgm:cxnLst>
    <dgm:cxn modelId="{5A92E9AC-804E-4887-AD6F-146310CF9AE2}" srcId="{59589B5B-4C08-4200-A192-D654C16BF135}" destId="{93772310-7DFC-4767-9A81-E2C6798901E1}" srcOrd="0" destOrd="0" parTransId="{409C6F05-9D02-4289-ADA7-59F7352CFF63}" sibTransId="{119A04F2-1630-4AE6-BD3F-E7D1EB199A56}"/>
    <dgm:cxn modelId="{604985BB-952A-48A9-A861-3F2437DBE0C7}" type="presOf" srcId="{93772310-7DFC-4767-9A81-E2C6798901E1}" destId="{D9CF4C14-9BC7-4008-97E5-DF549F71B503}" srcOrd="0" destOrd="0" presId="urn:microsoft.com/office/officeart/2005/8/layout/vList2"/>
    <dgm:cxn modelId="{0EF0DD7B-74E2-4548-BE75-EAF883D25542}" type="presOf" srcId="{59589B5B-4C08-4200-A192-D654C16BF135}" destId="{0838745F-8893-4FB8-AC23-E6B0CBCBD351}" srcOrd="0" destOrd="0" presId="urn:microsoft.com/office/officeart/2005/8/layout/vList2"/>
    <dgm:cxn modelId="{D009B3E9-7572-4386-9F14-040C707E3D59}" type="presParOf" srcId="{0838745F-8893-4FB8-AC23-E6B0CBCBD351}" destId="{D9CF4C14-9BC7-4008-97E5-DF549F71B50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AF5113B-29C5-49F6-A8AF-C9177CF9EB69}">
      <dgm:prSet>
        <dgm:style>
          <a:lnRef idx="2">
            <a:schemeClr val="accent5"/>
          </a:lnRef>
          <a:fillRef idx="1">
            <a:schemeClr val="lt1"/>
          </a:fillRef>
          <a:effectRef idx="0">
            <a:schemeClr val="accent5"/>
          </a:effectRef>
          <a:fontRef idx="minor">
            <a:schemeClr val="dk1"/>
          </a:fontRef>
        </dgm:style>
      </dgm:prSet>
      <dgm:spPr/>
      <dgm:t>
        <a:bodyPr/>
        <a:lstStyle/>
        <a:p>
          <a:pPr rtl="0"/>
          <a:r>
            <a:rPr lang="en-IN" dirty="0" smtClean="0"/>
            <a:t>Text 1: “Microwave Engineering” - </a:t>
          </a:r>
        </a:p>
        <a:p>
          <a:pPr rtl="0"/>
          <a:r>
            <a:rPr lang="en-IN" dirty="0" smtClean="0"/>
            <a:t>Annapurna Das, </a:t>
          </a:r>
          <a:r>
            <a:rPr lang="en-IN" dirty="0" err="1" smtClean="0"/>
            <a:t>Sisir</a:t>
          </a:r>
          <a:r>
            <a:rPr lang="en-IN" dirty="0" smtClean="0"/>
            <a:t> K Das, TMH Publication, 2</a:t>
          </a:r>
          <a:r>
            <a:rPr lang="en-IN" baseline="30000" dirty="0" smtClean="0"/>
            <a:t>nd</a:t>
          </a:r>
          <a:r>
            <a:rPr lang="en-IN" dirty="0" smtClean="0"/>
            <a:t> Edition, 2010,  </a:t>
          </a:r>
          <a:endParaRPr lang="en-IN" dirty="0"/>
        </a:p>
      </dgm:t>
    </dgm:pt>
    <dgm:pt modelId="{F10A608A-6332-4B78-BCCE-2E6031C55D06}" type="parTrans" cxnId="{BBA65B6E-B426-410A-BC67-481008AA924B}">
      <dgm:prSet/>
      <dgm:spPr/>
      <dgm:t>
        <a:bodyPr/>
        <a:lstStyle/>
        <a:p>
          <a:endParaRPr lang="en-IN"/>
        </a:p>
      </dgm:t>
    </dgm:pt>
    <dgm:pt modelId="{03AEEEAD-F33E-49D8-BC23-9865C17ADCB6}" type="sibTrans" cxnId="{BBA65B6E-B426-410A-BC67-481008AA924B}">
      <dgm:prSet/>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 modelId="{A7A38ED5-A48F-4D62-BD4D-7B9D29C5CA16}" type="pres">
      <dgm:prSet presAssocID="{0AF5113B-29C5-49F6-A8AF-C9177CF9EB69}" presName="parentText" presStyleLbl="node1" presStyleIdx="0" presStyleCnt="1" custScaleY="123911" custLinFactNeighborX="14773" custLinFactNeighborY="-3364">
        <dgm:presLayoutVars>
          <dgm:chMax val="0"/>
          <dgm:bulletEnabled val="1"/>
        </dgm:presLayoutVars>
      </dgm:prSet>
      <dgm:spPr/>
      <dgm:t>
        <a:bodyPr/>
        <a:lstStyle/>
        <a:p>
          <a:endParaRPr lang="en-IN"/>
        </a:p>
      </dgm:t>
    </dgm:pt>
  </dgm:ptLst>
  <dgm:cxnLst>
    <dgm:cxn modelId="{832CC296-3319-4161-AF54-8D41D0B94C41}" type="presOf" srcId="{0AF5113B-29C5-49F6-A8AF-C9177CF9EB69}" destId="{A7A38ED5-A48F-4D62-BD4D-7B9D29C5CA16}" srcOrd="0" destOrd="0" presId="urn:microsoft.com/office/officeart/2005/8/layout/vList2"/>
    <dgm:cxn modelId="{3B58AE20-D663-4294-8384-FB93BAF6DA8A}" type="presOf" srcId="{AB1ED8B3-58CE-41EE-AC06-ACDDA505F30D}" destId="{0FDCEBE9-999D-411C-88E9-1E9707B6F4BD}" srcOrd="0" destOrd="0" presId="urn:microsoft.com/office/officeart/2005/8/layout/vList2"/>
    <dgm:cxn modelId="{BBA65B6E-B426-410A-BC67-481008AA924B}" srcId="{AB1ED8B3-58CE-41EE-AC06-ACDDA505F30D}" destId="{0AF5113B-29C5-49F6-A8AF-C9177CF9EB69}" srcOrd="0" destOrd="0" parTransId="{F10A608A-6332-4B78-BCCE-2E6031C55D06}" sibTransId="{03AEEEAD-F33E-49D8-BC23-9865C17ADCB6}"/>
    <dgm:cxn modelId="{B70C6280-5C89-4ECB-A1BE-239E143C19FB}" type="presParOf" srcId="{0FDCEBE9-999D-411C-88E9-1E9707B6F4BD}" destId="{A7A38ED5-A48F-4D62-BD4D-7B9D29C5CA16}"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936DDD7E-442F-407B-BB69-846D4E0B2ED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3238A172-17C3-43CA-93B6-FE40E326EBC7}">
      <dgm:prSet/>
      <dgm:spPr/>
      <dgm:t>
        <a:bodyPr/>
        <a:lstStyle/>
        <a:p>
          <a:pPr rtl="0"/>
          <a:r>
            <a:rPr lang="fr-FR" smtClean="0"/>
            <a:t>Text 1: </a:t>
          </a:r>
          <a:endParaRPr lang="en-IN"/>
        </a:p>
      </dgm:t>
    </dgm:pt>
    <dgm:pt modelId="{72F905C3-80B6-4109-BAD7-2CE562610A98}" type="parTrans" cxnId="{10C1DED8-D098-4879-9199-47A206198392}">
      <dgm:prSet/>
      <dgm:spPr/>
      <dgm:t>
        <a:bodyPr/>
        <a:lstStyle/>
        <a:p>
          <a:endParaRPr lang="en-IN"/>
        </a:p>
      </dgm:t>
    </dgm:pt>
    <dgm:pt modelId="{2FA85335-3F2E-4DA1-A056-C9B7A8305895}" type="sibTrans" cxnId="{10C1DED8-D098-4879-9199-47A206198392}">
      <dgm:prSet/>
      <dgm:spPr/>
      <dgm:t>
        <a:bodyPr/>
        <a:lstStyle/>
        <a:p>
          <a:endParaRPr lang="en-IN"/>
        </a:p>
      </dgm:t>
    </dgm:pt>
    <dgm:pt modelId="{284C6551-98C4-4D91-9865-4A1507A03FAE}">
      <dgm:prSet/>
      <dgm:spPr/>
      <dgm:t>
        <a:bodyPr/>
        <a:lstStyle/>
        <a:p>
          <a:pPr rtl="0"/>
          <a:r>
            <a:rPr lang="fr-FR" dirty="0" smtClean="0"/>
            <a:t>Sections: </a:t>
          </a:r>
          <a:r>
            <a:rPr lang="en-IN" dirty="0" smtClean="0"/>
            <a:t>6.4.2, 6.4.14, 6.4.15, 6.4.16</a:t>
          </a:r>
          <a:endParaRPr lang="en-IN" dirty="0"/>
        </a:p>
      </dgm:t>
    </dgm:pt>
    <dgm:pt modelId="{6F724BE3-0003-4427-963F-0E8CE370164F}" type="parTrans" cxnId="{EC3A9262-83EB-4B51-A559-47DFE46C8822}">
      <dgm:prSet/>
      <dgm:spPr/>
      <dgm:t>
        <a:bodyPr/>
        <a:lstStyle/>
        <a:p>
          <a:endParaRPr lang="en-IN"/>
        </a:p>
      </dgm:t>
    </dgm:pt>
    <dgm:pt modelId="{D0F2E73E-A313-4BBF-A998-0E6929D2178C}" type="sibTrans" cxnId="{EC3A9262-83EB-4B51-A559-47DFE46C8822}">
      <dgm:prSet/>
      <dgm:spPr/>
      <dgm:t>
        <a:bodyPr/>
        <a:lstStyle/>
        <a:p>
          <a:endParaRPr lang="en-IN"/>
        </a:p>
      </dgm:t>
    </dgm:pt>
    <dgm:pt modelId="{5102E9B2-2C42-4094-B761-43C12B33312F}" type="pres">
      <dgm:prSet presAssocID="{936DDD7E-442F-407B-BB69-846D4E0B2ED8}" presName="linear" presStyleCnt="0">
        <dgm:presLayoutVars>
          <dgm:animLvl val="lvl"/>
          <dgm:resizeHandles val="exact"/>
        </dgm:presLayoutVars>
      </dgm:prSet>
      <dgm:spPr/>
      <dgm:t>
        <a:bodyPr/>
        <a:lstStyle/>
        <a:p>
          <a:endParaRPr lang="en-IN"/>
        </a:p>
      </dgm:t>
    </dgm:pt>
    <dgm:pt modelId="{1D656B26-1221-462C-AF3B-157500140217}" type="pres">
      <dgm:prSet presAssocID="{3238A172-17C3-43CA-93B6-FE40E326EBC7}" presName="parentText" presStyleLbl="node1" presStyleIdx="0" presStyleCnt="2" custLinFactNeighborX="-1111" custLinFactNeighborY="-18251">
        <dgm:presLayoutVars>
          <dgm:chMax val="0"/>
          <dgm:bulletEnabled val="1"/>
        </dgm:presLayoutVars>
      </dgm:prSet>
      <dgm:spPr/>
      <dgm:t>
        <a:bodyPr/>
        <a:lstStyle/>
        <a:p>
          <a:endParaRPr lang="en-IN"/>
        </a:p>
      </dgm:t>
    </dgm:pt>
    <dgm:pt modelId="{BFE23586-BC2D-4C32-9CAD-59985613E53B}" type="pres">
      <dgm:prSet presAssocID="{2FA85335-3F2E-4DA1-A056-C9B7A8305895}" presName="spacer" presStyleCnt="0"/>
      <dgm:spPr/>
    </dgm:pt>
    <dgm:pt modelId="{25815F3F-AEEA-49B3-BEBF-2ACBF64BEDA9}" type="pres">
      <dgm:prSet presAssocID="{284C6551-98C4-4D91-9865-4A1507A03FAE}" presName="parentText" presStyleLbl="node1" presStyleIdx="1" presStyleCnt="2">
        <dgm:presLayoutVars>
          <dgm:chMax val="0"/>
          <dgm:bulletEnabled val="1"/>
        </dgm:presLayoutVars>
      </dgm:prSet>
      <dgm:spPr/>
      <dgm:t>
        <a:bodyPr/>
        <a:lstStyle/>
        <a:p>
          <a:endParaRPr lang="en-IN"/>
        </a:p>
      </dgm:t>
    </dgm:pt>
  </dgm:ptLst>
  <dgm:cxnLst>
    <dgm:cxn modelId="{10C1DED8-D098-4879-9199-47A206198392}" srcId="{936DDD7E-442F-407B-BB69-846D4E0B2ED8}" destId="{3238A172-17C3-43CA-93B6-FE40E326EBC7}" srcOrd="0" destOrd="0" parTransId="{72F905C3-80B6-4109-BAD7-2CE562610A98}" sibTransId="{2FA85335-3F2E-4DA1-A056-C9B7A8305895}"/>
    <dgm:cxn modelId="{D37FA06B-9684-4259-B759-31A64A1DC9DF}" type="presOf" srcId="{936DDD7E-442F-407B-BB69-846D4E0B2ED8}" destId="{5102E9B2-2C42-4094-B761-43C12B33312F}" srcOrd="0" destOrd="0" presId="urn:microsoft.com/office/officeart/2005/8/layout/vList2"/>
    <dgm:cxn modelId="{076936CE-25D6-4420-9C32-D8ADF54F9D3F}" type="presOf" srcId="{284C6551-98C4-4D91-9865-4A1507A03FAE}" destId="{25815F3F-AEEA-49B3-BEBF-2ACBF64BEDA9}" srcOrd="0" destOrd="0" presId="urn:microsoft.com/office/officeart/2005/8/layout/vList2"/>
    <dgm:cxn modelId="{479CE745-2CD4-4766-8568-04686EABB85B}" type="presOf" srcId="{3238A172-17C3-43CA-93B6-FE40E326EBC7}" destId="{1D656B26-1221-462C-AF3B-157500140217}" srcOrd="0" destOrd="0" presId="urn:microsoft.com/office/officeart/2005/8/layout/vList2"/>
    <dgm:cxn modelId="{EC3A9262-83EB-4B51-A559-47DFE46C8822}" srcId="{936DDD7E-442F-407B-BB69-846D4E0B2ED8}" destId="{284C6551-98C4-4D91-9865-4A1507A03FAE}" srcOrd="1" destOrd="0" parTransId="{6F724BE3-0003-4427-963F-0E8CE370164F}" sibTransId="{D0F2E73E-A313-4BBF-A998-0E6929D2178C}"/>
    <dgm:cxn modelId="{7CDB74B3-5290-4B55-89B5-474FEA6449E8}" type="presParOf" srcId="{5102E9B2-2C42-4094-B761-43C12B33312F}" destId="{1D656B26-1221-462C-AF3B-157500140217}" srcOrd="0" destOrd="0" presId="urn:microsoft.com/office/officeart/2005/8/layout/vList2"/>
    <dgm:cxn modelId="{9B042927-96A5-4798-B6F4-7DD5F5E0831B}" type="presParOf" srcId="{5102E9B2-2C42-4094-B761-43C12B33312F}" destId="{BFE23586-BC2D-4C32-9CAD-59985613E53B}" srcOrd="1" destOrd="0" presId="urn:microsoft.com/office/officeart/2005/8/layout/vList2"/>
    <dgm:cxn modelId="{2041F018-2458-4CFA-8334-8AD2C85158B7}" type="presParOf" srcId="{5102E9B2-2C42-4094-B761-43C12B33312F}" destId="{25815F3F-AEEA-49B3-BEBF-2ACBF64BEDA9}" srcOrd="2"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60D83C02-C843-4ABB-9693-A74C2915F96A}"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9D5B4EEA-949E-4766-B199-15C4D9600144}"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E1AF2DF9-D784-48AB-A3EF-99353E3EA2FB}"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35FE15F1-5047-4BE3-8D27-12CA9ABD35D5}"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3FA64DE-562F-4D21-A30B-77E0C8CBB73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18931BC5-0263-49E5-87E0-144EC1251033}">
      <dgm:prSet custT="1"/>
      <dgm:spPr/>
      <dgm:t>
        <a:bodyPr/>
        <a:lstStyle/>
        <a:p>
          <a:pPr algn="ctr" rtl="0"/>
          <a:r>
            <a:rPr lang="en-IN" sz="2400" dirty="0" smtClean="0"/>
            <a:t>Microwave Network Theory</a:t>
          </a:r>
        </a:p>
        <a:p>
          <a:pPr algn="ctr" rtl="0"/>
          <a:r>
            <a:rPr lang="en-IN" sz="2400" dirty="0" smtClean="0"/>
            <a:t>&amp; </a:t>
          </a:r>
        </a:p>
        <a:p>
          <a:pPr algn="ctr" rtl="0"/>
          <a:r>
            <a:rPr lang="en-IN" sz="2400" dirty="0" smtClean="0"/>
            <a:t>Microwave Passive Devices</a:t>
          </a:r>
          <a:endParaRPr lang="en-IN" sz="2400" dirty="0"/>
        </a:p>
      </dgm:t>
    </dgm:pt>
    <dgm:pt modelId="{3356F4C0-E567-41E9-9D00-854C679F2A5C}" type="parTrans" cxnId="{137768C5-7900-4641-AD99-D531637215B5}">
      <dgm:prSet/>
      <dgm:spPr/>
      <dgm:t>
        <a:bodyPr/>
        <a:lstStyle/>
        <a:p>
          <a:endParaRPr lang="en-IN"/>
        </a:p>
      </dgm:t>
    </dgm:pt>
    <dgm:pt modelId="{CA458D5C-50E7-4A5E-8F4C-239BAA4E6EC4}" type="sibTrans" cxnId="{137768C5-7900-4641-AD99-D531637215B5}">
      <dgm:prSet/>
      <dgm:spPr/>
      <dgm:t>
        <a:bodyPr/>
        <a:lstStyle/>
        <a:p>
          <a:endParaRPr lang="en-IN"/>
        </a:p>
      </dgm:t>
    </dgm:pt>
    <dgm:pt modelId="{EBF248A5-D82E-4C72-B6B4-BE35E3FAA9D4}" type="pres">
      <dgm:prSet presAssocID="{93FA64DE-562F-4D21-A30B-77E0C8CBB73D}" presName="linear" presStyleCnt="0">
        <dgm:presLayoutVars>
          <dgm:animLvl val="lvl"/>
          <dgm:resizeHandles val="exact"/>
        </dgm:presLayoutVars>
      </dgm:prSet>
      <dgm:spPr/>
      <dgm:t>
        <a:bodyPr/>
        <a:lstStyle/>
        <a:p>
          <a:endParaRPr lang="en-IN"/>
        </a:p>
      </dgm:t>
    </dgm:pt>
    <dgm:pt modelId="{7E1633EB-6813-4CF9-B6A3-107BC987E0AC}" type="pres">
      <dgm:prSet presAssocID="{18931BC5-0263-49E5-87E0-144EC1251033}" presName="parentText" presStyleLbl="node1" presStyleIdx="0" presStyleCnt="1" custScaleY="254407">
        <dgm:presLayoutVars>
          <dgm:chMax val="0"/>
          <dgm:bulletEnabled val="1"/>
        </dgm:presLayoutVars>
      </dgm:prSet>
      <dgm:spPr/>
      <dgm:t>
        <a:bodyPr/>
        <a:lstStyle/>
        <a:p>
          <a:endParaRPr lang="en-IN"/>
        </a:p>
      </dgm:t>
    </dgm:pt>
  </dgm:ptLst>
  <dgm:cxnLst>
    <dgm:cxn modelId="{137768C5-7900-4641-AD99-D531637215B5}" srcId="{93FA64DE-562F-4D21-A30B-77E0C8CBB73D}" destId="{18931BC5-0263-49E5-87E0-144EC1251033}" srcOrd="0" destOrd="0" parTransId="{3356F4C0-E567-41E9-9D00-854C679F2A5C}" sibTransId="{CA458D5C-50E7-4A5E-8F4C-239BAA4E6EC4}"/>
    <dgm:cxn modelId="{6C581165-DE70-491F-8C43-FA1E39761883}" type="presOf" srcId="{18931BC5-0263-49E5-87E0-144EC1251033}" destId="{7E1633EB-6813-4CF9-B6A3-107BC987E0AC}" srcOrd="0" destOrd="0" presId="urn:microsoft.com/office/officeart/2005/8/layout/vList2"/>
    <dgm:cxn modelId="{66583243-9DC7-4CC6-BB95-BD4600557502}" type="presOf" srcId="{93FA64DE-562F-4D21-A30B-77E0C8CBB73D}" destId="{EBF248A5-D82E-4C72-B6B4-BE35E3FAA9D4}" srcOrd="0" destOrd="0" presId="urn:microsoft.com/office/officeart/2005/8/layout/vList2"/>
    <dgm:cxn modelId="{C4C0DCBC-B8E4-4FF6-A9C0-8D9FF75838CC}" type="presParOf" srcId="{EBF248A5-D82E-4C72-B6B4-BE35E3FAA9D4}" destId="{7E1633EB-6813-4CF9-B6A3-107BC987E0AC}" srcOrd="0"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A02EC034-EFAC-40A6-AE64-A72F458832E1}"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BD8BA4A6-C164-4D39-B111-DD3216C6D7D7}"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0A73D2E4-342D-4979-A398-D91E7FA52B2A}"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5FD3D357-4179-4F52-97EB-D0200B691149}"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86429C2D-CCF9-4ADE-B3CD-3A8FCA638409}"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3DAE1751-0571-4B37-AD19-8622606D0B84}"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F8A441D8-6F9C-4E46-9508-457757998E15}"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82E166E0-F56A-446C-B969-DB1B1A9658BC}"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81E1E7BB-7EC6-4F5E-B5E1-EEE78860F648}"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AF55183C-B0D5-461A-95D9-183B2EEF9E5C}"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dgm:spPr/>
      <dgm:t>
        <a:bodyPr/>
        <a:lstStyle/>
        <a:p>
          <a:pPr rtl="0"/>
          <a:r>
            <a:rPr lang="en-US" dirty="0" smtClean="0"/>
            <a:t>Module 2: Chapter 1</a:t>
          </a:r>
          <a:endParaRPr lang="en-IN" dirty="0"/>
        </a:p>
      </dgm:t>
    </dgm:pt>
    <dgm:pt modelId="{B23AEC5A-4CC2-4720-8D9F-46E5C05548BF}" type="parTrans" cxnId="{4B8D2955-7C90-48C1-B876-BB7FE2DDF44D}">
      <dgm:prSet/>
      <dgm:spPr/>
      <dgm:t>
        <a:bodyPr/>
        <a:lstStyle/>
        <a:p>
          <a:endParaRPr lang="en-IN"/>
        </a:p>
      </dgm:t>
    </dgm:pt>
    <dgm:pt modelId="{F03B04A6-0FD8-4C7A-82F7-D6241BA9D0C8}" type="sibTrans" cxnId="{4B8D2955-7C90-48C1-B876-BB7FE2DDF44D}">
      <dgm:prSet/>
      <dgm:spPr/>
      <dgm:t>
        <a:bodyPr/>
        <a:lstStyle/>
        <a:p>
          <a:endParaRPr lang="en-IN"/>
        </a:p>
      </dgm:t>
    </dgm:pt>
    <dgm:pt modelId="{ABB48A67-6BA8-4043-8091-ED3F40E335AF}" type="pres">
      <dgm:prSet presAssocID="{DC1D9399-F66C-4987-95CB-ED8167460C5D}" presName="linear" presStyleCnt="0">
        <dgm:presLayoutVars>
          <dgm:animLvl val="lvl"/>
          <dgm:resizeHandles val="exact"/>
        </dgm:presLayoutVars>
      </dgm:prSet>
      <dgm:spPr/>
      <dgm:t>
        <a:bodyPr/>
        <a:lstStyle/>
        <a:p>
          <a:endParaRPr lang="en-IN"/>
        </a:p>
      </dgm:t>
    </dgm:pt>
    <dgm:pt modelId="{F06E8F77-A2C7-4956-8E2B-23BE4BEB67B5}" type="pres">
      <dgm:prSet presAssocID="{5AD21A00-D534-4CEC-B36A-CDAB1D7F70C2}" presName="parentText" presStyleLbl="node1" presStyleIdx="0" presStyleCnt="1">
        <dgm:presLayoutVars>
          <dgm:chMax val="0"/>
          <dgm:bulletEnabled val="1"/>
        </dgm:presLayoutVars>
      </dgm:prSet>
      <dgm:spPr/>
      <dgm:t>
        <a:bodyPr/>
        <a:lstStyle/>
        <a:p>
          <a:endParaRPr lang="en-IN"/>
        </a:p>
      </dgm:t>
    </dgm:pt>
  </dgm:ptLst>
  <dgm:cxnLst>
    <dgm:cxn modelId="{D42CCE8A-A017-4C2A-964F-F9DB35053162}" type="presOf" srcId="{5AD21A00-D534-4CEC-B36A-CDAB1D7F70C2}" destId="{F06E8F77-A2C7-4956-8E2B-23BE4BEB67B5}"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C3284AA2-0355-4906-8BE8-8D97A815736B}" type="presOf" srcId="{DC1D9399-F66C-4987-95CB-ED8167460C5D}" destId="{ABB48A67-6BA8-4043-8091-ED3F40E335AF}" srcOrd="0" destOrd="0" presId="urn:microsoft.com/office/officeart/2005/8/layout/vList2"/>
    <dgm:cxn modelId="{E935F373-0D67-42AC-89D5-3A349886E0C8}"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17E8461D-9A0A-4C60-AF47-E7028472130F}"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823D101C-717A-42A4-8E51-1E53159AE55D}"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B1439442-D0F8-489C-B256-81C6A2AD87F9}"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3424D4ED-B260-4A3A-B51C-F812B03E520E}"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C88268DD-923F-487E-BF91-472A7EC1D444}"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B4273F72-6458-489A-A31D-D346DAC20EB7}"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487BDEDA-0600-49C8-87AE-A5C9E46A4B52}"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1CA5B940-8250-45A7-A5DB-1152418BB386}"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BE901EA3-A3A7-460F-BD4A-2EA246407884}"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D9092503-7CD9-4D3A-9046-56B410EE2CA1}"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smtClean="0"/>
            <a:t>Microwave Network Theory</a:t>
          </a:r>
          <a:endParaRPr lang="en-IN" dirty="0"/>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Introduction</a:t>
          </a:r>
          <a:endParaRPr lang="en-IN" dirty="0"/>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30BC96DC-E30E-41C2-AD8F-40080E4855BA}">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Symmetrical Z and Y-Parameters for Reciprocal Networks</a:t>
          </a:r>
          <a:endParaRPr lang="en-IN" dirty="0"/>
        </a:p>
      </dgm:t>
    </dgm:pt>
    <dgm:pt modelId="{47881FFB-70EF-47E1-B5C6-A43A3F0891A2}" type="parTrans" cxnId="{4416E14F-5C49-476C-B52B-1C13B6E2DE75}">
      <dgm:prSet/>
      <dgm:spPr/>
      <dgm:t>
        <a:bodyPr/>
        <a:lstStyle/>
        <a:p>
          <a:endParaRPr lang="en-IN"/>
        </a:p>
      </dgm:t>
    </dgm:pt>
    <dgm:pt modelId="{8C9DAF9A-ADC8-402A-8C46-AAA868AD1797}" type="sibTrans" cxnId="{4416E14F-5C49-476C-B52B-1C13B6E2DE75}">
      <dgm:prSet/>
      <dgm:spPr/>
      <dgm:t>
        <a:bodyPr/>
        <a:lstStyle/>
        <a:p>
          <a:endParaRPr lang="en-IN"/>
        </a:p>
      </dgm:t>
    </dgm:pt>
    <dgm:pt modelId="{7A77E257-872F-461E-8EB1-7AABD61F057A}">
      <dgm:prSet>
        <dgm:style>
          <a:lnRef idx="2">
            <a:schemeClr val="dk1"/>
          </a:lnRef>
          <a:fillRef idx="1">
            <a:schemeClr val="lt1"/>
          </a:fillRef>
          <a:effectRef idx="0">
            <a:schemeClr val="dk1"/>
          </a:effectRef>
          <a:fontRef idx="minor">
            <a:schemeClr val="dk1"/>
          </a:fontRef>
        </dgm:style>
      </dgm:prSet>
      <dgm:spPr>
        <a:ln w="57150"/>
      </dgm:spPr>
      <dgm:t>
        <a:bodyPr/>
        <a:lstStyle/>
        <a:p>
          <a:pPr rtl="0"/>
          <a:r>
            <a:rPr lang="en-IN" dirty="0" smtClean="0"/>
            <a:t>S matrix representation of Multi-Port Networks</a:t>
          </a:r>
          <a:endParaRPr lang="en-IN" dirty="0"/>
        </a:p>
      </dgm:t>
    </dgm:pt>
    <dgm:pt modelId="{6345383A-0CF6-44DE-ABE6-72DAD0CEF00E}" type="parTrans" cxnId="{B5B99A4E-0EFE-48A1-87B1-CD2A21B3393C}">
      <dgm:prSet/>
      <dgm:spPr/>
      <dgm:t>
        <a:bodyPr/>
        <a:lstStyle/>
        <a:p>
          <a:endParaRPr lang="en-IN"/>
        </a:p>
      </dgm:t>
    </dgm:pt>
    <dgm:pt modelId="{11FEA5CC-E258-4E61-8595-491182F579B8}" type="sibTrans" cxnId="{B5B99A4E-0EFE-48A1-87B1-CD2A21B3393C}">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t>
        <a:bodyPr/>
        <a:lstStyle/>
        <a:p>
          <a:endParaRPr lang="en-IN"/>
        </a:p>
      </dgm:t>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t>
        <a:bodyPr/>
        <a:lstStyle/>
        <a:p>
          <a:endParaRPr lang="en-IN"/>
        </a:p>
      </dgm:t>
    </dgm:pt>
    <dgm:pt modelId="{BFD118DA-1034-415C-B525-DB23AE18A4DA}" type="pres">
      <dgm:prSet presAssocID="{FB4525F7-7FFD-45EC-9B46-3B10CD03A956}" presName="descendantText" presStyleLbl="alignAccFollowNode1" presStyleIdx="0" presStyleCnt="1" custLinFactNeighborX="229" custLinFactNeighborY="3148">
        <dgm:presLayoutVars>
          <dgm:bulletEnabled val="1"/>
        </dgm:presLayoutVars>
      </dgm:prSet>
      <dgm:spPr/>
      <dgm:t>
        <a:bodyPr/>
        <a:lstStyle/>
        <a:p>
          <a:endParaRPr lang="en-IN"/>
        </a:p>
      </dgm:t>
    </dgm:pt>
  </dgm:ptLst>
  <dgm:cxnLst>
    <dgm:cxn modelId="{E7BE9D61-0B6C-447A-8985-DFD29EE42918}" srcId="{2A4128E7-B3B9-4162-BB05-66A9D6357ADD}" destId="{FB4525F7-7FFD-45EC-9B46-3B10CD03A956}" srcOrd="0" destOrd="0" parTransId="{3B5A1A80-0914-4612-8FAE-F7BAC67D310D}" sibTransId="{E262E161-1CB6-4126-BD90-97D8EC96FCD0}"/>
    <dgm:cxn modelId="{B516C97C-3DF2-4117-A460-10056AA27F88}" type="presOf" srcId="{0AA2B0D1-52DF-4C03-AB05-94D7F9A931DA}" destId="{BFD118DA-1034-415C-B525-DB23AE18A4DA}" srcOrd="0" destOrd="0" presId="urn:microsoft.com/office/officeart/2005/8/layout/vList5"/>
    <dgm:cxn modelId="{B5B99A4E-0EFE-48A1-87B1-CD2A21B3393C}" srcId="{FB4525F7-7FFD-45EC-9B46-3B10CD03A956}" destId="{7A77E257-872F-461E-8EB1-7AABD61F057A}" srcOrd="2" destOrd="0" parTransId="{6345383A-0CF6-44DE-ABE6-72DAD0CEF00E}" sibTransId="{11FEA5CC-E258-4E61-8595-491182F579B8}"/>
    <dgm:cxn modelId="{B933AA42-C078-4B66-A78C-BF3F1A0443DB}" type="presOf" srcId="{2A4128E7-B3B9-4162-BB05-66A9D6357ADD}" destId="{64D86F2B-DD15-4CB0-85C7-885C12E28AB8}" srcOrd="0" destOrd="0" presId="urn:microsoft.com/office/officeart/2005/8/layout/vList5"/>
    <dgm:cxn modelId="{D4A95542-0026-4C25-A1E6-53845B9439CE}" type="presOf" srcId="{30BC96DC-E30E-41C2-AD8F-40080E4855BA}" destId="{BFD118DA-1034-415C-B525-DB23AE18A4DA}" srcOrd="0" destOrd="1"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4416E14F-5C49-476C-B52B-1C13B6E2DE75}" srcId="{FB4525F7-7FFD-45EC-9B46-3B10CD03A956}" destId="{30BC96DC-E30E-41C2-AD8F-40080E4855BA}" srcOrd="1" destOrd="0" parTransId="{47881FFB-70EF-47E1-B5C6-A43A3F0891A2}" sibTransId="{8C9DAF9A-ADC8-402A-8C46-AAA868AD1797}"/>
    <dgm:cxn modelId="{73CA9D2D-4003-415C-8A56-D83B0CB76792}" type="presOf" srcId="{FB4525F7-7FFD-45EC-9B46-3B10CD03A956}" destId="{DB7FC29E-D776-4C16-B7B4-78286B87C17E}" srcOrd="0" destOrd="0" presId="urn:microsoft.com/office/officeart/2005/8/layout/vList5"/>
    <dgm:cxn modelId="{7D48F80D-D1D1-44BD-B2E4-A80644A1FBB5}" type="presOf" srcId="{7A77E257-872F-461E-8EB1-7AABD61F057A}" destId="{BFD118DA-1034-415C-B525-DB23AE18A4DA}" srcOrd="0" destOrd="2" presId="urn:microsoft.com/office/officeart/2005/8/layout/vList5"/>
    <dgm:cxn modelId="{EC3A3FC6-71DC-4C0C-8F15-735DF44AE570}" type="presParOf" srcId="{64D86F2B-DD15-4CB0-85C7-885C12E28AB8}" destId="{C526CDD4-08A9-45E4-9CE3-63E7D4DD6BEA}" srcOrd="0" destOrd="0" presId="urn:microsoft.com/office/officeart/2005/8/layout/vList5"/>
    <dgm:cxn modelId="{465A8D73-DCB3-446D-B532-22ECC0958F6D}" type="presParOf" srcId="{C526CDD4-08A9-45E4-9CE3-63E7D4DD6BEA}" destId="{DB7FC29E-D776-4C16-B7B4-78286B87C17E}" srcOrd="0" destOrd="0" presId="urn:microsoft.com/office/officeart/2005/8/layout/vList5"/>
    <dgm:cxn modelId="{BCD2B035-9755-4B74-B44B-C2E726D008C6}"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D3D72205-4E28-4AD5-AEFC-E56E2D69B10F}"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5E4ADF9D-DD58-401D-BF16-9E4441205E4F}"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2.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578923CF-3D89-400D-9B05-DB141C1163CE}"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3.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BDEDE422-AC96-40C3-B0FB-16FCCF3B6F02}"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4.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380ACAD9-4F33-4D1E-AA02-FBCBB2ABD9D6}"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5.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533CF395-C04D-4429-A124-3981C01BC0A0}"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6.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9F5886AA-0EC3-4E1A-9546-3F0EF38EB50E}"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7.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81A8CFFB-43B5-49AF-8F30-A504057101C2}"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8.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DF2D00AD-0AF1-4A21-BF61-D3E790CF7244}"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9.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BBBA8C71-6705-4B03-AEC1-0F79689B1E5E}"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9589B5B-4C08-4200-A192-D654C16BF13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93772310-7DFC-4767-9A81-E2C6798901E1}">
      <dgm:prSet/>
      <dgm:spPr/>
      <dgm:t>
        <a:bodyPr/>
        <a:lstStyle/>
        <a:p>
          <a:pPr rtl="0"/>
          <a:r>
            <a:rPr lang="en-US" smtClean="0"/>
            <a:t>Suggested Reading</a:t>
          </a:r>
          <a:endParaRPr lang="en-IN"/>
        </a:p>
      </dgm:t>
    </dgm:pt>
    <dgm:pt modelId="{409C6F05-9D02-4289-ADA7-59F7352CFF63}" type="parTrans" cxnId="{5A92E9AC-804E-4887-AD6F-146310CF9AE2}">
      <dgm:prSet/>
      <dgm:spPr/>
      <dgm:t>
        <a:bodyPr/>
        <a:lstStyle/>
        <a:p>
          <a:endParaRPr lang="en-IN"/>
        </a:p>
      </dgm:t>
    </dgm:pt>
    <dgm:pt modelId="{119A04F2-1630-4AE6-BD3F-E7D1EB199A56}" type="sibTrans" cxnId="{5A92E9AC-804E-4887-AD6F-146310CF9AE2}">
      <dgm:prSet/>
      <dgm:spPr/>
      <dgm:t>
        <a:bodyPr/>
        <a:lstStyle/>
        <a:p>
          <a:endParaRPr lang="en-IN"/>
        </a:p>
      </dgm:t>
    </dgm:pt>
    <dgm:pt modelId="{0838745F-8893-4FB8-AC23-E6B0CBCBD351}" type="pres">
      <dgm:prSet presAssocID="{59589B5B-4C08-4200-A192-D654C16BF135}" presName="linear" presStyleCnt="0">
        <dgm:presLayoutVars>
          <dgm:animLvl val="lvl"/>
          <dgm:resizeHandles val="exact"/>
        </dgm:presLayoutVars>
      </dgm:prSet>
      <dgm:spPr/>
      <dgm:t>
        <a:bodyPr/>
        <a:lstStyle/>
        <a:p>
          <a:endParaRPr lang="en-IN"/>
        </a:p>
      </dgm:t>
    </dgm:pt>
    <dgm:pt modelId="{D9CF4C14-9BC7-4008-97E5-DF549F71B503}" type="pres">
      <dgm:prSet presAssocID="{93772310-7DFC-4767-9A81-E2C6798901E1}" presName="parentText" presStyleLbl="node1" presStyleIdx="0" presStyleCnt="1">
        <dgm:presLayoutVars>
          <dgm:chMax val="0"/>
          <dgm:bulletEnabled val="1"/>
        </dgm:presLayoutVars>
      </dgm:prSet>
      <dgm:spPr/>
      <dgm:t>
        <a:bodyPr/>
        <a:lstStyle/>
        <a:p>
          <a:endParaRPr lang="en-IN"/>
        </a:p>
      </dgm:t>
    </dgm:pt>
  </dgm:ptLst>
  <dgm:cxnLst>
    <dgm:cxn modelId="{5A92E9AC-804E-4887-AD6F-146310CF9AE2}" srcId="{59589B5B-4C08-4200-A192-D654C16BF135}" destId="{93772310-7DFC-4767-9A81-E2C6798901E1}" srcOrd="0" destOrd="0" parTransId="{409C6F05-9D02-4289-ADA7-59F7352CFF63}" sibTransId="{119A04F2-1630-4AE6-BD3F-E7D1EB199A56}"/>
    <dgm:cxn modelId="{86DDF4F3-C44C-4B76-985C-F45446A8F655}" type="presOf" srcId="{93772310-7DFC-4767-9A81-E2C6798901E1}" destId="{D9CF4C14-9BC7-4008-97E5-DF549F71B503}" srcOrd="0" destOrd="0" presId="urn:microsoft.com/office/officeart/2005/8/layout/vList2"/>
    <dgm:cxn modelId="{AD5504DA-A707-4FD3-835F-7A7663631E54}" type="presOf" srcId="{59589B5B-4C08-4200-A192-D654C16BF135}" destId="{0838745F-8893-4FB8-AC23-E6B0CBCBD351}" srcOrd="0" destOrd="0" presId="urn:microsoft.com/office/officeart/2005/8/layout/vList2"/>
    <dgm:cxn modelId="{9BE75B71-008C-48DD-9F05-B84F7D8F2D14}" type="presParOf" srcId="{0838745F-8893-4FB8-AC23-E6B0CBCBD351}" destId="{D9CF4C14-9BC7-4008-97E5-DF549F71B50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0.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E9C76249-68F5-4A27-A28B-11D2E806779F}"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1.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FAA2036D-5394-4ACD-8B62-549E7A9CF6C5}"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2.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3D33C7F9-4A2C-4091-A5F4-8A04F35F95C0}"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3.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F010CCB6-01CF-4E8F-BAD6-91330A8A1DCB}"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4.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446A7519-7378-4CF2-A7DB-C1BEDD22CB1F}"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5.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59B71160-BCF3-41AF-9DED-D1D80DF76733}"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6.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AC0D19C5-4CB5-421E-B834-BFA144D02F80}"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7.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3AFBCF73-7AD3-4937-BCF9-0EE26B50396B}"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8.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A88AB363-84F9-456E-903D-1A1DCC192AE4}"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9.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1E2FA050-2FE8-4C00-B016-4AAC21B7EBD1}"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AF5113B-29C5-49F6-A8AF-C9177CF9EB69}">
      <dgm:prSet>
        <dgm:style>
          <a:lnRef idx="2">
            <a:schemeClr val="accent5"/>
          </a:lnRef>
          <a:fillRef idx="1">
            <a:schemeClr val="lt1"/>
          </a:fillRef>
          <a:effectRef idx="0">
            <a:schemeClr val="accent5"/>
          </a:effectRef>
          <a:fontRef idx="minor">
            <a:schemeClr val="dk1"/>
          </a:fontRef>
        </dgm:style>
      </dgm:prSet>
      <dgm:spPr/>
      <dgm:t>
        <a:bodyPr/>
        <a:lstStyle/>
        <a:p>
          <a:pPr rtl="0"/>
          <a:r>
            <a:rPr lang="en-IN" dirty="0" smtClean="0"/>
            <a:t>Text 1: “Microwave Engineering” - </a:t>
          </a:r>
        </a:p>
        <a:p>
          <a:pPr rtl="0"/>
          <a:r>
            <a:rPr lang="en-IN" dirty="0" smtClean="0"/>
            <a:t>Annapurna Das, </a:t>
          </a:r>
          <a:r>
            <a:rPr lang="en-IN" dirty="0" err="1" smtClean="0"/>
            <a:t>Sisir</a:t>
          </a:r>
          <a:r>
            <a:rPr lang="en-IN" dirty="0" smtClean="0"/>
            <a:t> K Das, TMH Publication, 2</a:t>
          </a:r>
          <a:r>
            <a:rPr lang="en-IN" baseline="30000" dirty="0" smtClean="0"/>
            <a:t>nd</a:t>
          </a:r>
          <a:r>
            <a:rPr lang="en-IN" dirty="0" smtClean="0"/>
            <a:t> Edition, 2010,  </a:t>
          </a:r>
          <a:endParaRPr lang="en-IN" dirty="0"/>
        </a:p>
      </dgm:t>
    </dgm:pt>
    <dgm:pt modelId="{F10A608A-6332-4B78-BCCE-2E6031C55D06}" type="parTrans" cxnId="{BBA65B6E-B426-410A-BC67-481008AA924B}">
      <dgm:prSet/>
      <dgm:spPr/>
      <dgm:t>
        <a:bodyPr/>
        <a:lstStyle/>
        <a:p>
          <a:endParaRPr lang="en-IN"/>
        </a:p>
      </dgm:t>
    </dgm:pt>
    <dgm:pt modelId="{03AEEEAD-F33E-49D8-BC23-9865C17ADCB6}" type="sibTrans" cxnId="{BBA65B6E-B426-410A-BC67-481008AA924B}">
      <dgm:prSet/>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 modelId="{A7A38ED5-A48F-4D62-BD4D-7B9D29C5CA16}" type="pres">
      <dgm:prSet presAssocID="{0AF5113B-29C5-49F6-A8AF-C9177CF9EB69}" presName="parentText" presStyleLbl="node1" presStyleIdx="0" presStyleCnt="1" custScaleY="123911" custLinFactNeighborX="14773" custLinFactNeighborY="-3364">
        <dgm:presLayoutVars>
          <dgm:chMax val="0"/>
          <dgm:bulletEnabled val="1"/>
        </dgm:presLayoutVars>
      </dgm:prSet>
      <dgm:spPr/>
      <dgm:t>
        <a:bodyPr/>
        <a:lstStyle/>
        <a:p>
          <a:endParaRPr lang="en-IN"/>
        </a:p>
      </dgm:t>
    </dgm:pt>
  </dgm:ptLst>
  <dgm:cxnLst>
    <dgm:cxn modelId="{9D3CCA0E-DD95-44A6-8594-54B213814314}" type="presOf" srcId="{AB1ED8B3-58CE-41EE-AC06-ACDDA505F30D}" destId="{0FDCEBE9-999D-411C-88E9-1E9707B6F4BD}" srcOrd="0" destOrd="0" presId="urn:microsoft.com/office/officeart/2005/8/layout/vList2"/>
    <dgm:cxn modelId="{14D05245-7554-46B3-8360-CC0BCD3B2083}" type="presOf" srcId="{0AF5113B-29C5-49F6-A8AF-C9177CF9EB69}" destId="{A7A38ED5-A48F-4D62-BD4D-7B9D29C5CA16}" srcOrd="0" destOrd="0" presId="urn:microsoft.com/office/officeart/2005/8/layout/vList2"/>
    <dgm:cxn modelId="{BBA65B6E-B426-410A-BC67-481008AA924B}" srcId="{AB1ED8B3-58CE-41EE-AC06-ACDDA505F30D}" destId="{0AF5113B-29C5-49F6-A8AF-C9177CF9EB69}" srcOrd="0" destOrd="0" parTransId="{F10A608A-6332-4B78-BCCE-2E6031C55D06}" sibTransId="{03AEEEAD-F33E-49D8-BC23-9865C17ADCB6}"/>
    <dgm:cxn modelId="{F0823C6B-C9EB-41AA-9093-69A7B9DC00BD}" type="presParOf" srcId="{0FDCEBE9-999D-411C-88E9-1E9707B6F4BD}" destId="{A7A38ED5-A48F-4D62-BD4D-7B9D29C5CA16}"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0.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7D0E614E-54A9-48FD-9F1F-01F878666B1D}"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1.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8B9EECFC-E85E-4235-88BD-764A88A25BEA}"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2.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8B1434F0-7A7E-45A4-9A34-C8600977EF2D}"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3.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0F9BB8E6-52A0-4B49-A270-8E7B4FF9FC27}"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4.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E2DCD582-469E-4524-A1C7-61C016B381CE}"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5.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4EC94CCD-DEE6-495D-A8BD-7D841DC2E3F3}"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6.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CF2BB088-FA53-4BE2-AB22-CAB0B9650129}"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7.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F557BA2F-3038-4DB3-85F7-59EE8C68586C}"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8.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16E608E0-0B8F-4714-B65B-A05E722432BA}"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9.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ACCDB8BA-F82B-48AA-B949-37538ACA0952}"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36DDD7E-442F-407B-BB69-846D4E0B2ED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3238A172-17C3-43CA-93B6-FE40E326EBC7}">
      <dgm:prSet/>
      <dgm:spPr/>
      <dgm:t>
        <a:bodyPr/>
        <a:lstStyle/>
        <a:p>
          <a:pPr rtl="0"/>
          <a:r>
            <a:rPr lang="fr-FR" smtClean="0"/>
            <a:t>Text 1: </a:t>
          </a:r>
          <a:endParaRPr lang="en-IN"/>
        </a:p>
      </dgm:t>
    </dgm:pt>
    <dgm:pt modelId="{72F905C3-80B6-4109-BAD7-2CE562610A98}" type="parTrans" cxnId="{10C1DED8-D098-4879-9199-47A206198392}">
      <dgm:prSet/>
      <dgm:spPr/>
      <dgm:t>
        <a:bodyPr/>
        <a:lstStyle/>
        <a:p>
          <a:endParaRPr lang="en-IN"/>
        </a:p>
      </dgm:t>
    </dgm:pt>
    <dgm:pt modelId="{2FA85335-3F2E-4DA1-A056-C9B7A8305895}" type="sibTrans" cxnId="{10C1DED8-D098-4879-9199-47A206198392}">
      <dgm:prSet/>
      <dgm:spPr/>
      <dgm:t>
        <a:bodyPr/>
        <a:lstStyle/>
        <a:p>
          <a:endParaRPr lang="en-IN"/>
        </a:p>
      </dgm:t>
    </dgm:pt>
    <dgm:pt modelId="{284C6551-98C4-4D91-9865-4A1507A03FAE}">
      <dgm:prSet/>
      <dgm:spPr/>
      <dgm:t>
        <a:bodyPr/>
        <a:lstStyle/>
        <a:p>
          <a:pPr rtl="0"/>
          <a:r>
            <a:rPr lang="fr-FR" dirty="0" smtClean="0"/>
            <a:t>Sections: </a:t>
          </a:r>
          <a:r>
            <a:rPr lang="en-IN" dirty="0" smtClean="0"/>
            <a:t>6.1, 6.2, 6.3</a:t>
          </a:r>
          <a:endParaRPr lang="en-IN" dirty="0"/>
        </a:p>
      </dgm:t>
    </dgm:pt>
    <dgm:pt modelId="{6F724BE3-0003-4427-963F-0E8CE370164F}" type="parTrans" cxnId="{EC3A9262-83EB-4B51-A559-47DFE46C8822}">
      <dgm:prSet/>
      <dgm:spPr/>
      <dgm:t>
        <a:bodyPr/>
        <a:lstStyle/>
        <a:p>
          <a:endParaRPr lang="en-IN"/>
        </a:p>
      </dgm:t>
    </dgm:pt>
    <dgm:pt modelId="{D0F2E73E-A313-4BBF-A998-0E6929D2178C}" type="sibTrans" cxnId="{EC3A9262-83EB-4B51-A559-47DFE46C8822}">
      <dgm:prSet/>
      <dgm:spPr/>
      <dgm:t>
        <a:bodyPr/>
        <a:lstStyle/>
        <a:p>
          <a:endParaRPr lang="en-IN"/>
        </a:p>
      </dgm:t>
    </dgm:pt>
    <dgm:pt modelId="{5102E9B2-2C42-4094-B761-43C12B33312F}" type="pres">
      <dgm:prSet presAssocID="{936DDD7E-442F-407B-BB69-846D4E0B2ED8}" presName="linear" presStyleCnt="0">
        <dgm:presLayoutVars>
          <dgm:animLvl val="lvl"/>
          <dgm:resizeHandles val="exact"/>
        </dgm:presLayoutVars>
      </dgm:prSet>
      <dgm:spPr/>
      <dgm:t>
        <a:bodyPr/>
        <a:lstStyle/>
        <a:p>
          <a:endParaRPr lang="en-IN"/>
        </a:p>
      </dgm:t>
    </dgm:pt>
    <dgm:pt modelId="{1D656B26-1221-462C-AF3B-157500140217}" type="pres">
      <dgm:prSet presAssocID="{3238A172-17C3-43CA-93B6-FE40E326EBC7}" presName="parentText" presStyleLbl="node1" presStyleIdx="0" presStyleCnt="2" custLinFactNeighborX="-1111" custLinFactNeighborY="-18251">
        <dgm:presLayoutVars>
          <dgm:chMax val="0"/>
          <dgm:bulletEnabled val="1"/>
        </dgm:presLayoutVars>
      </dgm:prSet>
      <dgm:spPr/>
      <dgm:t>
        <a:bodyPr/>
        <a:lstStyle/>
        <a:p>
          <a:endParaRPr lang="en-IN"/>
        </a:p>
      </dgm:t>
    </dgm:pt>
    <dgm:pt modelId="{BFE23586-BC2D-4C32-9CAD-59985613E53B}" type="pres">
      <dgm:prSet presAssocID="{2FA85335-3F2E-4DA1-A056-C9B7A8305895}" presName="spacer" presStyleCnt="0"/>
      <dgm:spPr/>
    </dgm:pt>
    <dgm:pt modelId="{25815F3F-AEEA-49B3-BEBF-2ACBF64BEDA9}" type="pres">
      <dgm:prSet presAssocID="{284C6551-98C4-4D91-9865-4A1507A03FAE}" presName="parentText" presStyleLbl="node1" presStyleIdx="1" presStyleCnt="2">
        <dgm:presLayoutVars>
          <dgm:chMax val="0"/>
          <dgm:bulletEnabled val="1"/>
        </dgm:presLayoutVars>
      </dgm:prSet>
      <dgm:spPr/>
      <dgm:t>
        <a:bodyPr/>
        <a:lstStyle/>
        <a:p>
          <a:endParaRPr lang="en-IN"/>
        </a:p>
      </dgm:t>
    </dgm:pt>
  </dgm:ptLst>
  <dgm:cxnLst>
    <dgm:cxn modelId="{10C1DED8-D098-4879-9199-47A206198392}" srcId="{936DDD7E-442F-407B-BB69-846D4E0B2ED8}" destId="{3238A172-17C3-43CA-93B6-FE40E326EBC7}" srcOrd="0" destOrd="0" parTransId="{72F905C3-80B6-4109-BAD7-2CE562610A98}" sibTransId="{2FA85335-3F2E-4DA1-A056-C9B7A8305895}"/>
    <dgm:cxn modelId="{2BB5B6B1-775B-4C7F-86F3-91B8921DD82E}" type="presOf" srcId="{284C6551-98C4-4D91-9865-4A1507A03FAE}" destId="{25815F3F-AEEA-49B3-BEBF-2ACBF64BEDA9}" srcOrd="0" destOrd="0" presId="urn:microsoft.com/office/officeart/2005/8/layout/vList2"/>
    <dgm:cxn modelId="{C412594F-7FC0-4006-A92D-E2A46FD61388}" type="presOf" srcId="{3238A172-17C3-43CA-93B6-FE40E326EBC7}" destId="{1D656B26-1221-462C-AF3B-157500140217}" srcOrd="0" destOrd="0" presId="urn:microsoft.com/office/officeart/2005/8/layout/vList2"/>
    <dgm:cxn modelId="{EC3A9262-83EB-4B51-A559-47DFE46C8822}" srcId="{936DDD7E-442F-407B-BB69-846D4E0B2ED8}" destId="{284C6551-98C4-4D91-9865-4A1507A03FAE}" srcOrd="1" destOrd="0" parTransId="{6F724BE3-0003-4427-963F-0E8CE370164F}" sibTransId="{D0F2E73E-A313-4BBF-A998-0E6929D2178C}"/>
    <dgm:cxn modelId="{02358CF8-1C18-47B0-BEC1-ED378B524B3D}" type="presOf" srcId="{936DDD7E-442F-407B-BB69-846D4E0B2ED8}" destId="{5102E9B2-2C42-4094-B761-43C12B33312F}" srcOrd="0" destOrd="0" presId="urn:microsoft.com/office/officeart/2005/8/layout/vList2"/>
    <dgm:cxn modelId="{D09FA1D4-C473-4B1D-A999-ADDC71A6B1F5}" type="presParOf" srcId="{5102E9B2-2C42-4094-B761-43C12B33312F}" destId="{1D656B26-1221-462C-AF3B-157500140217}" srcOrd="0" destOrd="0" presId="urn:microsoft.com/office/officeart/2005/8/layout/vList2"/>
    <dgm:cxn modelId="{842324EE-A625-4328-9AE4-22DCB1723F82}" type="presParOf" srcId="{5102E9B2-2C42-4094-B761-43C12B33312F}" destId="{BFE23586-BC2D-4C32-9CAD-59985613E53B}" srcOrd="1" destOrd="0" presId="urn:microsoft.com/office/officeart/2005/8/layout/vList2"/>
    <dgm:cxn modelId="{9CE36DE9-CE5C-427E-8044-9277B8886C86}" type="presParOf" srcId="{5102E9B2-2C42-4094-B761-43C12B33312F}" destId="{25815F3F-AEEA-49B3-BEBF-2ACBF64BEDA9}" srcOrd="2"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90.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8E38E860-D97D-46DD-9285-5EB841C894D0}"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1.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299EE54F-9B71-47C8-A219-7F5C64953742}"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2.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519895F6-48C2-4B2E-B795-EB7BC826A87E}"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3.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5609772D-B686-44C4-8A5D-C51E0CB298A7}"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4.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C68E66DF-D2FF-4555-A789-C82BD07C76D3}"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5.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E6C88682-19F3-4EEC-8185-AA84727A88A2}"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6.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AEF3B9D4-E2C4-4C2A-843E-5FADA3FC8DBD}"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7.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t>
        <a:bodyPr/>
        <a:lstStyle/>
        <a:p>
          <a:endParaRPr lang="en-IN"/>
        </a:p>
      </dgm:t>
    </dgm:pt>
  </dgm:ptLst>
  <dgm:cxnLst>
    <dgm:cxn modelId="{0BEF1BFD-147C-4448-ACD3-3DA21BBE73B8}" type="presOf" srcId="{AB1ED8B3-58CE-41EE-AC06-ACDDA505F30D}" destId="{0FDCEBE9-999D-411C-88E9-1E9707B6F4B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C68E38-655A-4770-AA31-F3BBB3DC10C6}">
      <dsp:nvSpPr>
        <dsp:cNvPr id="0" name=""/>
        <dsp:cNvSpPr/>
      </dsp:nvSpPr>
      <dsp:spPr>
        <a:xfrm>
          <a:off x="0" y="5807"/>
          <a:ext cx="2895600" cy="327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b="1" kern="1200" dirty="0" smtClean="0">
              <a:solidFill>
                <a:srgbClr val="FFFF00"/>
              </a:solidFill>
            </a:rPr>
            <a:t>Course Coordinator:</a:t>
          </a:r>
          <a:endParaRPr lang="en-IN" sz="1400" b="1" kern="1200" dirty="0">
            <a:solidFill>
              <a:srgbClr val="FFFF00"/>
            </a:solidFill>
          </a:endParaRPr>
        </a:p>
      </dsp:txBody>
      <dsp:txXfrm>
        <a:off x="15992" y="21799"/>
        <a:ext cx="2863616" cy="295616"/>
      </dsp:txXfrm>
    </dsp:sp>
    <dsp:sp modelId="{984016C2-1E25-4417-8960-5BE2370A8EC3}">
      <dsp:nvSpPr>
        <dsp:cNvPr id="0" name=""/>
        <dsp:cNvSpPr/>
      </dsp:nvSpPr>
      <dsp:spPr>
        <a:xfrm>
          <a:off x="0" y="373727"/>
          <a:ext cx="2895600" cy="327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kern="1200" dirty="0" smtClean="0"/>
            <a:t>Guruprasad K N</a:t>
          </a:r>
          <a:endParaRPr lang="en-IN" sz="1400" kern="1200" dirty="0"/>
        </a:p>
      </dsp:txBody>
      <dsp:txXfrm>
        <a:off x="15992" y="389719"/>
        <a:ext cx="2863616" cy="295616"/>
      </dsp:txXfrm>
    </dsp:sp>
    <dsp:sp modelId="{1A968EF5-885F-4DBD-AADC-E95A56A22BCE}">
      <dsp:nvSpPr>
        <dsp:cNvPr id="0" name=""/>
        <dsp:cNvSpPr/>
      </dsp:nvSpPr>
      <dsp:spPr>
        <a:xfrm>
          <a:off x="0" y="741647"/>
          <a:ext cx="2895600" cy="327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kern="1200" smtClean="0"/>
            <a:t>Assistant Professor</a:t>
          </a:r>
          <a:endParaRPr lang="en-IN" sz="1400" kern="1200"/>
        </a:p>
      </dsp:txBody>
      <dsp:txXfrm>
        <a:off x="15992" y="757639"/>
        <a:ext cx="2863616" cy="295616"/>
      </dsp:txXfrm>
    </dsp:sp>
    <dsp:sp modelId="{53561778-52B7-441F-A8D9-CE1D44CE54DE}">
      <dsp:nvSpPr>
        <dsp:cNvPr id="0" name=""/>
        <dsp:cNvSpPr/>
      </dsp:nvSpPr>
      <dsp:spPr>
        <a:xfrm>
          <a:off x="0" y="1109567"/>
          <a:ext cx="2895600" cy="327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kern="1200" smtClean="0"/>
            <a:t>Dept. of E&amp;C, ATME</a:t>
          </a:r>
          <a:endParaRPr lang="en-IN" sz="1400" kern="1200"/>
        </a:p>
      </dsp:txBody>
      <dsp:txXfrm>
        <a:off x="15992" y="1125559"/>
        <a:ext cx="2863616" cy="29561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802EF2-9F42-480D-8F3F-8D6C2909126A}">
      <dsp:nvSpPr>
        <dsp:cNvPr id="0" name=""/>
        <dsp:cNvSpPr/>
      </dsp:nvSpPr>
      <dsp:spPr>
        <a:xfrm>
          <a:off x="0" y="2819"/>
          <a:ext cx="5334000" cy="53453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b="1" kern="1200" dirty="0" smtClean="0"/>
            <a:t>Subject Name:  </a:t>
          </a:r>
          <a:r>
            <a:rPr lang="en-US" sz="1600" kern="1200" dirty="0" smtClean="0"/>
            <a:t>Microwave Engineering &amp; Antenna Theory </a:t>
          </a:r>
          <a:endParaRPr lang="en-IN" sz="1600" kern="1200" dirty="0"/>
        </a:p>
      </dsp:txBody>
      <dsp:txXfrm>
        <a:off x="26094" y="28913"/>
        <a:ext cx="5281812" cy="482348"/>
      </dsp:txXfrm>
    </dsp:sp>
    <dsp:sp modelId="{D31018BA-4700-452A-90C6-A47A6F9FD644}">
      <dsp:nvSpPr>
        <dsp:cNvPr id="0" name=""/>
        <dsp:cNvSpPr/>
      </dsp:nvSpPr>
      <dsp:spPr>
        <a:xfrm>
          <a:off x="1447780" y="562557"/>
          <a:ext cx="2590777" cy="4633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b="0" kern="1200" dirty="0" smtClean="0"/>
            <a:t>Subject Code: </a:t>
          </a:r>
          <a:r>
            <a:rPr lang="en-US" sz="2000" b="0" kern="1200" dirty="0" smtClean="0"/>
            <a:t>BEC701</a:t>
          </a:r>
          <a:endParaRPr lang="en-IN" sz="2000" b="0" kern="1200" dirty="0"/>
        </a:p>
      </dsp:txBody>
      <dsp:txXfrm>
        <a:off x="1470397" y="585174"/>
        <a:ext cx="2545543" cy="41808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94DD75-D7AE-4207-8506-4B3CE9C8D6C3}">
      <dsp:nvSpPr>
        <dsp:cNvPr id="0" name=""/>
        <dsp:cNvSpPr/>
      </dsp:nvSpPr>
      <dsp:spPr>
        <a:xfrm>
          <a:off x="0" y="9"/>
          <a:ext cx="1752600" cy="37979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Module  2</a:t>
          </a:r>
          <a:endParaRPr lang="en-IN" sz="2000" kern="1200" dirty="0"/>
        </a:p>
      </dsp:txBody>
      <dsp:txXfrm>
        <a:off x="18540" y="18549"/>
        <a:ext cx="1715520" cy="342712"/>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1633EB-6813-4CF9-B6A3-107BC987E0AC}">
      <dsp:nvSpPr>
        <dsp:cNvPr id="0" name=""/>
        <dsp:cNvSpPr/>
      </dsp:nvSpPr>
      <dsp:spPr>
        <a:xfrm>
          <a:off x="0" y="61332"/>
          <a:ext cx="5624858" cy="124893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IN" sz="2400" kern="1200" dirty="0" smtClean="0"/>
            <a:t>Microwave Network Theory</a:t>
          </a:r>
        </a:p>
        <a:p>
          <a:pPr lvl="0" algn="ctr" defTabSz="1066800" rtl="0">
            <a:lnSpc>
              <a:spcPct val="90000"/>
            </a:lnSpc>
            <a:spcBef>
              <a:spcPct val="0"/>
            </a:spcBef>
            <a:spcAft>
              <a:spcPct val="35000"/>
            </a:spcAft>
          </a:pPr>
          <a:r>
            <a:rPr lang="en-IN" sz="2400" kern="1200" dirty="0" smtClean="0"/>
            <a:t>&amp; </a:t>
          </a:r>
        </a:p>
        <a:p>
          <a:pPr lvl="0" algn="ctr" defTabSz="1066800" rtl="0">
            <a:lnSpc>
              <a:spcPct val="90000"/>
            </a:lnSpc>
            <a:spcBef>
              <a:spcPct val="0"/>
            </a:spcBef>
            <a:spcAft>
              <a:spcPct val="35000"/>
            </a:spcAft>
          </a:pPr>
          <a:r>
            <a:rPr lang="en-IN" sz="2400" kern="1200" dirty="0" smtClean="0"/>
            <a:t>Microwave Passive Devices</a:t>
          </a:r>
          <a:endParaRPr lang="en-IN" sz="2400" kern="1200" dirty="0"/>
        </a:p>
      </dsp:txBody>
      <dsp:txXfrm>
        <a:off x="60968" y="122300"/>
        <a:ext cx="5502922" cy="1126999"/>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18128"/>
          <a:ext cx="2438400" cy="46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t>Module 2: Chapter 1</a:t>
          </a:r>
          <a:endParaRPr lang="en-IN" sz="2000" kern="1200" dirty="0"/>
        </a:p>
      </dsp:txBody>
      <dsp:txXfrm>
        <a:off x="22846" y="40974"/>
        <a:ext cx="2392708" cy="422308"/>
      </dsp:txXfrm>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3771853" y="-718404"/>
          <a:ext cx="2508596" cy="4730496"/>
        </a:xfrm>
        <a:prstGeom prst="round2SameRect">
          <a:avLst/>
        </a:prstGeom>
        <a:solidFill>
          <a:schemeClr val="lt1"/>
        </a:solidFill>
        <a:ln w="5715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95250" tIns="47625" rIns="95250" bIns="47625" numCol="1" spcCol="1270" anchor="ctr" anchorCtr="0">
          <a:noAutofit/>
        </a:bodyPr>
        <a:lstStyle/>
        <a:p>
          <a:pPr marL="228600" lvl="1" indent="-228600" algn="l" defTabSz="1111250" rtl="0">
            <a:lnSpc>
              <a:spcPct val="90000"/>
            </a:lnSpc>
            <a:spcBef>
              <a:spcPct val="0"/>
            </a:spcBef>
            <a:spcAft>
              <a:spcPct val="15000"/>
            </a:spcAft>
            <a:buChar char="••"/>
          </a:pPr>
          <a:r>
            <a:rPr lang="en-IN" sz="2500" kern="1200" dirty="0" smtClean="0"/>
            <a:t>Introduction</a:t>
          </a:r>
          <a:endParaRPr lang="en-IN" sz="2500" kern="1200" dirty="0"/>
        </a:p>
        <a:p>
          <a:pPr marL="228600" lvl="1" indent="-228600" algn="l" defTabSz="1111250" rtl="0">
            <a:lnSpc>
              <a:spcPct val="90000"/>
            </a:lnSpc>
            <a:spcBef>
              <a:spcPct val="0"/>
            </a:spcBef>
            <a:spcAft>
              <a:spcPct val="15000"/>
            </a:spcAft>
            <a:buChar char="••"/>
          </a:pPr>
          <a:r>
            <a:rPr lang="en-IN" sz="2500" kern="1200" dirty="0" smtClean="0"/>
            <a:t>Symmetrical Z and Y-Parameters for Reciprocal Networks</a:t>
          </a:r>
          <a:endParaRPr lang="en-IN" sz="2500" kern="1200" dirty="0"/>
        </a:p>
        <a:p>
          <a:pPr marL="228600" lvl="1" indent="-228600" algn="l" defTabSz="1111250" rtl="0">
            <a:lnSpc>
              <a:spcPct val="90000"/>
            </a:lnSpc>
            <a:spcBef>
              <a:spcPct val="0"/>
            </a:spcBef>
            <a:spcAft>
              <a:spcPct val="15000"/>
            </a:spcAft>
            <a:buChar char="••"/>
          </a:pPr>
          <a:r>
            <a:rPr lang="en-IN" sz="2500" kern="1200" dirty="0" smtClean="0"/>
            <a:t>S matrix representation of Multi-Port Networks</a:t>
          </a:r>
          <a:endParaRPr lang="en-IN" sz="2500" kern="1200" dirty="0"/>
        </a:p>
      </dsp:txBody>
      <dsp:txXfrm rot="-5400000">
        <a:off x="2660903" y="515006"/>
        <a:ext cx="4608036" cy="2263676"/>
      </dsp:txXfrm>
    </dsp:sp>
    <dsp:sp modelId="{DB7FC29E-D776-4C16-B7B4-78286B87C17E}">
      <dsp:nvSpPr>
        <dsp:cNvPr id="0" name=""/>
        <dsp:cNvSpPr/>
      </dsp:nvSpPr>
      <dsp:spPr>
        <a:xfrm>
          <a:off x="0" y="0"/>
          <a:ext cx="2660904" cy="31357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72390" rIns="144780" bIns="72390" numCol="1" spcCol="1270" anchor="ctr" anchorCtr="0">
          <a:noAutofit/>
        </a:bodyPr>
        <a:lstStyle/>
        <a:p>
          <a:pPr lvl="0" algn="ctr" defTabSz="1689100" rtl="0">
            <a:lnSpc>
              <a:spcPct val="90000"/>
            </a:lnSpc>
            <a:spcBef>
              <a:spcPct val="0"/>
            </a:spcBef>
            <a:spcAft>
              <a:spcPct val="35000"/>
            </a:spcAft>
          </a:pPr>
          <a:r>
            <a:rPr lang="en-IN" sz="3800" kern="1200" dirty="0" smtClean="0"/>
            <a:t>Microwave Network Theory</a:t>
          </a:r>
          <a:endParaRPr lang="en-IN" sz="3800" kern="1200" dirty="0"/>
        </a:p>
      </dsp:txBody>
      <dsp:txXfrm>
        <a:off x="129895" y="129895"/>
        <a:ext cx="2401114" cy="2875956"/>
      </dsp:txXfrm>
    </dsp:sp>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F4C14-9BC7-4008-97E5-DF549F71B503}">
      <dsp:nvSpPr>
        <dsp:cNvPr id="0" name=""/>
        <dsp:cNvSpPr/>
      </dsp:nvSpPr>
      <dsp:spPr>
        <a:xfrm>
          <a:off x="0" y="6428"/>
          <a:ext cx="2971800" cy="4913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smtClean="0"/>
            <a:t>Suggested Reading</a:t>
          </a:r>
          <a:endParaRPr lang="en-IN" sz="2100" kern="1200"/>
        </a:p>
      </dsp:txBody>
      <dsp:txXfrm>
        <a:off x="23988" y="30416"/>
        <a:ext cx="2923824" cy="443423"/>
      </dsp:txXfrm>
    </dsp:sp>
  </dsp:spTree>
</dsp:drawing>
</file>

<file path=ppt/diagrams/drawing7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A38ED5-A48F-4D62-BD4D-7B9D29C5CA16}">
      <dsp:nvSpPr>
        <dsp:cNvPr id="0" name=""/>
        <dsp:cNvSpPr/>
      </dsp:nvSpPr>
      <dsp:spPr>
        <a:xfrm>
          <a:off x="0" y="0"/>
          <a:ext cx="7391400" cy="1667222"/>
        </a:xfrm>
        <a:prstGeom prst="roundRect">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IN" sz="2300" kern="1200" dirty="0" smtClean="0"/>
            <a:t>Text 1: “Microwave Engineering” - </a:t>
          </a:r>
        </a:p>
        <a:p>
          <a:pPr lvl="0" algn="l" defTabSz="1022350" rtl="0">
            <a:lnSpc>
              <a:spcPct val="90000"/>
            </a:lnSpc>
            <a:spcBef>
              <a:spcPct val="0"/>
            </a:spcBef>
            <a:spcAft>
              <a:spcPct val="35000"/>
            </a:spcAft>
          </a:pPr>
          <a:r>
            <a:rPr lang="en-IN" sz="2300" kern="1200" dirty="0" smtClean="0"/>
            <a:t>Annapurna Das, </a:t>
          </a:r>
          <a:r>
            <a:rPr lang="en-IN" sz="2300" kern="1200" dirty="0" err="1" smtClean="0"/>
            <a:t>Sisir</a:t>
          </a:r>
          <a:r>
            <a:rPr lang="en-IN" sz="2300" kern="1200" dirty="0" smtClean="0"/>
            <a:t> K Das, TMH Publication, 2</a:t>
          </a:r>
          <a:r>
            <a:rPr lang="en-IN" sz="2300" kern="1200" baseline="30000" dirty="0" smtClean="0"/>
            <a:t>nd</a:t>
          </a:r>
          <a:r>
            <a:rPr lang="en-IN" sz="2300" kern="1200" dirty="0" smtClean="0"/>
            <a:t> Edition, 2010,  </a:t>
          </a:r>
          <a:endParaRPr lang="en-IN" sz="2300" kern="1200" dirty="0"/>
        </a:p>
      </dsp:txBody>
      <dsp:txXfrm>
        <a:off x="81387" y="81387"/>
        <a:ext cx="7228626" cy="1504448"/>
      </dsp:txXfrm>
    </dsp:sp>
  </dsp:spTree>
</dsp:drawing>
</file>

<file path=ppt/diagrams/drawing8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656B26-1221-462C-AF3B-157500140217}">
      <dsp:nvSpPr>
        <dsp:cNvPr id="0" name=""/>
        <dsp:cNvSpPr/>
      </dsp:nvSpPr>
      <dsp:spPr>
        <a:xfrm>
          <a:off x="0" y="0"/>
          <a:ext cx="6858000" cy="514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fr-FR" sz="2200" kern="1200" smtClean="0"/>
            <a:t>Text 1: </a:t>
          </a:r>
          <a:endParaRPr lang="en-IN" sz="2200" kern="1200"/>
        </a:p>
      </dsp:txBody>
      <dsp:txXfrm>
        <a:off x="25130" y="25130"/>
        <a:ext cx="6807740" cy="464540"/>
      </dsp:txXfrm>
    </dsp:sp>
    <dsp:sp modelId="{25815F3F-AEEA-49B3-BEBF-2ACBF64BEDA9}">
      <dsp:nvSpPr>
        <dsp:cNvPr id="0" name=""/>
        <dsp:cNvSpPr/>
      </dsp:nvSpPr>
      <dsp:spPr>
        <a:xfrm>
          <a:off x="0" y="589724"/>
          <a:ext cx="6858000" cy="514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fr-FR" sz="2200" kern="1200" dirty="0" smtClean="0"/>
            <a:t>Sections: </a:t>
          </a:r>
          <a:r>
            <a:rPr lang="en-IN" sz="2200" kern="1200" dirty="0" smtClean="0"/>
            <a:t>6.1, 6.2, 6.3</a:t>
          </a:r>
          <a:endParaRPr lang="en-IN" sz="2200" kern="1200" dirty="0"/>
        </a:p>
      </dsp:txBody>
      <dsp:txXfrm>
        <a:off x="25130" y="614854"/>
        <a:ext cx="6807740" cy="464540"/>
      </dsp:txXfrm>
    </dsp:sp>
  </dsp:spTree>
</dsp:drawing>
</file>

<file path=ppt/diagrams/drawing9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11208FE-1652-491A-8579-83720E0FAAE1}" type="datetime3">
              <a:rPr lang="en-IN" smtClean="0"/>
              <a:t>13 August 2025</a:t>
            </a:fld>
            <a:endParaRPr lang="en-IN"/>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CCE8B79-55E1-49A6-A7A1-9C72DBA5C1A8}" type="slidenum">
              <a:rPr lang="en-IN" smtClean="0"/>
              <a:t>‹#›</a:t>
            </a:fld>
            <a:endParaRPr lang="en-IN"/>
          </a:p>
        </p:txBody>
      </p:sp>
    </p:spTree>
    <p:extLst>
      <p:ext uri="{BB962C8B-B14F-4D97-AF65-F5344CB8AC3E}">
        <p14:creationId xmlns:p14="http://schemas.microsoft.com/office/powerpoint/2010/main" val="3492508056"/>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403E20-69E8-4B17-AED7-F3BE64D561A4}" type="datetime3">
              <a:rPr lang="en-IN" smtClean="0"/>
              <a:t>13 August 2025</a:t>
            </a:fld>
            <a:endParaRPr lang="en-I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B6EF87-3CFA-416B-AB0F-6FB845E8AC2E}" type="slidenum">
              <a:rPr lang="en-IN" smtClean="0"/>
              <a:t>‹#›</a:t>
            </a:fld>
            <a:endParaRPr lang="en-IN"/>
          </a:p>
        </p:txBody>
      </p:sp>
    </p:spTree>
    <p:extLst>
      <p:ext uri="{BB962C8B-B14F-4D97-AF65-F5344CB8AC3E}">
        <p14:creationId xmlns:p14="http://schemas.microsoft.com/office/powerpoint/2010/main" val="357461601"/>
      </p:ext>
    </p:extLst>
  </p:cSld>
  <p:clrMap bg1="lt1" tx1="dk1" bg2="lt2" tx2="dk2" accent1="accent1" accent2="accent2" accent3="accent3" accent4="accent4" accent5="accent5" accent6="accent6" hlink="hlink" folHlink="folHlink"/>
  <p:hf hdr="0"/>
  <p:notesStyle>
    <a:lvl1pPr marL="0" algn="l" defTabSz="878985" rtl="0" eaLnBrk="1" latinLnBrk="0" hangingPunct="1">
      <a:defRPr sz="1300" kern="1200">
        <a:solidFill>
          <a:schemeClr val="tx1"/>
        </a:solidFill>
        <a:latin typeface="+mn-lt"/>
        <a:ea typeface="+mn-ea"/>
        <a:cs typeface="+mn-cs"/>
      </a:defRPr>
    </a:lvl1pPr>
    <a:lvl2pPr marL="439491" algn="l" defTabSz="878985" rtl="0" eaLnBrk="1" latinLnBrk="0" hangingPunct="1">
      <a:defRPr sz="1300" kern="1200">
        <a:solidFill>
          <a:schemeClr val="tx1"/>
        </a:solidFill>
        <a:latin typeface="+mn-lt"/>
        <a:ea typeface="+mn-ea"/>
        <a:cs typeface="+mn-cs"/>
      </a:defRPr>
    </a:lvl2pPr>
    <a:lvl3pPr marL="878985" algn="l" defTabSz="878985" rtl="0" eaLnBrk="1" latinLnBrk="0" hangingPunct="1">
      <a:defRPr sz="1300" kern="1200">
        <a:solidFill>
          <a:schemeClr val="tx1"/>
        </a:solidFill>
        <a:latin typeface="+mn-lt"/>
        <a:ea typeface="+mn-ea"/>
        <a:cs typeface="+mn-cs"/>
      </a:defRPr>
    </a:lvl3pPr>
    <a:lvl4pPr marL="1318476" algn="l" defTabSz="878985" rtl="0" eaLnBrk="1" latinLnBrk="0" hangingPunct="1">
      <a:defRPr sz="1300" kern="1200">
        <a:solidFill>
          <a:schemeClr val="tx1"/>
        </a:solidFill>
        <a:latin typeface="+mn-lt"/>
        <a:ea typeface="+mn-ea"/>
        <a:cs typeface="+mn-cs"/>
      </a:defRPr>
    </a:lvl4pPr>
    <a:lvl5pPr marL="1757969" algn="l" defTabSz="878985" rtl="0" eaLnBrk="1" latinLnBrk="0" hangingPunct="1">
      <a:defRPr sz="1300" kern="1200">
        <a:solidFill>
          <a:schemeClr val="tx1"/>
        </a:solidFill>
        <a:latin typeface="+mn-lt"/>
        <a:ea typeface="+mn-ea"/>
        <a:cs typeface="+mn-cs"/>
      </a:defRPr>
    </a:lvl5pPr>
    <a:lvl6pPr marL="2197461" algn="l" defTabSz="878985" rtl="0" eaLnBrk="1" latinLnBrk="0" hangingPunct="1">
      <a:defRPr sz="1300" kern="1200">
        <a:solidFill>
          <a:schemeClr val="tx1"/>
        </a:solidFill>
        <a:latin typeface="+mn-lt"/>
        <a:ea typeface="+mn-ea"/>
        <a:cs typeface="+mn-cs"/>
      </a:defRPr>
    </a:lvl6pPr>
    <a:lvl7pPr marL="2636953" algn="l" defTabSz="878985" rtl="0" eaLnBrk="1" latinLnBrk="0" hangingPunct="1">
      <a:defRPr sz="1300" kern="1200">
        <a:solidFill>
          <a:schemeClr val="tx1"/>
        </a:solidFill>
        <a:latin typeface="+mn-lt"/>
        <a:ea typeface="+mn-ea"/>
        <a:cs typeface="+mn-cs"/>
      </a:defRPr>
    </a:lvl7pPr>
    <a:lvl8pPr marL="3076445" algn="l" defTabSz="878985" rtl="0" eaLnBrk="1" latinLnBrk="0" hangingPunct="1">
      <a:defRPr sz="1300" kern="1200">
        <a:solidFill>
          <a:schemeClr val="tx1"/>
        </a:solidFill>
        <a:latin typeface="+mn-lt"/>
        <a:ea typeface="+mn-ea"/>
        <a:cs typeface="+mn-cs"/>
      </a:defRPr>
    </a:lvl8pPr>
    <a:lvl9pPr marL="3515938" algn="l" defTabSz="87898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36B6EF87-3CFA-416B-AB0F-6FB845E8AC2E}" type="slidenum">
              <a:rPr lang="en-IN" smtClean="0"/>
              <a:t>1</a:t>
            </a:fld>
            <a:endParaRPr lang="en-IN"/>
          </a:p>
        </p:txBody>
      </p:sp>
      <p:sp>
        <p:nvSpPr>
          <p:cNvPr id="6" name="Footer Placeholder 5"/>
          <p:cNvSpPr>
            <a:spLocks noGrp="1"/>
          </p:cNvSpPr>
          <p:nvPr>
            <p:ph type="ftr" sz="quarter" idx="12"/>
          </p:nvPr>
        </p:nvSpPr>
        <p:spPr/>
        <p:txBody>
          <a:bodyPr/>
          <a:lstStyle/>
          <a:p>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671884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109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119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129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137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19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36B6EF87-3CFA-416B-AB0F-6FB845E8AC2E}" type="slidenum">
              <a:rPr lang="en-IN" smtClean="0"/>
              <a:t>2</a:t>
            </a:fld>
            <a:endParaRPr lang="en-IN"/>
          </a:p>
        </p:txBody>
      </p:sp>
      <p:sp>
        <p:nvSpPr>
          <p:cNvPr id="6" name="Footer Placeholder 5"/>
          <p:cNvSpPr>
            <a:spLocks noGrp="1"/>
          </p:cNvSpPr>
          <p:nvPr>
            <p:ph type="ftr" sz="quarter" idx="12"/>
          </p:nvPr>
        </p:nvSpPr>
        <p:spPr/>
        <p:txBody>
          <a:bodyPr/>
          <a:lstStyle/>
          <a:p>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6718844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24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25</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26</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27</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28</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29</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3</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30</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32</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33</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35</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36</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37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38</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39</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41</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42</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45</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6B6EF87-3CFA-416B-AB0F-6FB845E8AC2E}" type="slidenum">
              <a:rPr lang="en-IN" smtClean="0"/>
              <a:t>46</a:t>
            </a:fld>
            <a:endParaRPr lang="en-IN"/>
          </a:p>
        </p:txBody>
      </p:sp>
      <p:sp>
        <p:nvSpPr>
          <p:cNvPr id="8" name="Date Placeholder 7"/>
          <p:cNvSpPr>
            <a:spLocks noGrp="1"/>
          </p:cNvSpPr>
          <p:nvPr>
            <p:ph type="dt" idx="13"/>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37300255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49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59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69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79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89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90</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91</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92</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93</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94</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95</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96</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97</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98</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Footer Placeholder 3"/>
          <p:cNvSpPr>
            <a:spLocks noGrp="1"/>
          </p:cNvSpPr>
          <p:nvPr>
            <p:ph type="ftr" sz="quarter" idx="10"/>
          </p:nvPr>
        </p:nvSpPr>
        <p:spPr/>
        <p:txBody>
          <a:bodyPr/>
          <a:lstStyle/>
          <a:p>
            <a:endParaRPr lang="en-IN"/>
          </a:p>
        </p:txBody>
      </p:sp>
      <p:sp>
        <p:nvSpPr>
          <p:cNvPr id="5" name="Slide Number Placeholder 4"/>
          <p:cNvSpPr>
            <a:spLocks noGrp="1"/>
          </p:cNvSpPr>
          <p:nvPr>
            <p:ph type="sldNum" sz="quarter" idx="11"/>
          </p:nvPr>
        </p:nvSpPr>
        <p:spPr/>
        <p:txBody>
          <a:bodyPr/>
          <a:lstStyle/>
          <a:p>
            <a:fld id="{36B6EF87-3CFA-416B-AB0F-6FB845E8AC2E}" type="slidenum">
              <a:rPr lang="en-IN" smtClean="0"/>
              <a:t>99</a:t>
            </a:fld>
            <a:endParaRPr lang="en-IN"/>
          </a:p>
        </p:txBody>
      </p:sp>
      <p:sp>
        <p:nvSpPr>
          <p:cNvPr id="7" name="Date Placeholder 6"/>
          <p:cNvSpPr>
            <a:spLocks noGrp="1"/>
          </p:cNvSpPr>
          <p:nvPr>
            <p:ph type="dt" idx="12"/>
          </p:nvPr>
        </p:nvSpPr>
        <p:spPr/>
        <p:txBody>
          <a:bodyPr/>
          <a:lstStyle/>
          <a:p>
            <a:fld id="{7F403E20-69E8-4B17-AED7-F3BE64D561A4}" type="datetime3">
              <a:rPr lang="en-IN" smtClean="0"/>
              <a:t>13 August 2025</a:t>
            </a:fld>
            <a:endParaRPr lang="en-IN"/>
          </a:p>
        </p:txBody>
      </p:sp>
    </p:spTree>
    <p:extLst>
      <p:ext uri="{BB962C8B-B14F-4D97-AF65-F5344CB8AC3E}">
        <p14:creationId xmlns:p14="http://schemas.microsoft.com/office/powerpoint/2010/main" val="210417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269925"/>
            <a:ext cx="7406640" cy="1104137"/>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387547"/>
            <a:ext cx="7406640" cy="1314450"/>
          </a:xfrm>
        </p:spPr>
        <p:txBody>
          <a:bodyPr tIns="0"/>
          <a:lstStyle>
            <a:lvl1pPr marL="26369" indent="0" algn="l">
              <a:buNone/>
              <a:defRPr sz="2400">
                <a:solidFill>
                  <a:schemeClr val="tx2">
                    <a:shade val="30000"/>
                    <a:satMod val="150000"/>
                  </a:schemeClr>
                </a:solidFill>
              </a:defRPr>
            </a:lvl1pPr>
            <a:lvl2pPr marL="439491" indent="0" algn="ctr">
              <a:buNone/>
            </a:lvl2pPr>
            <a:lvl3pPr marL="878985" indent="0" algn="ctr">
              <a:buNone/>
            </a:lvl3pPr>
            <a:lvl4pPr marL="1318476" indent="0" algn="ctr">
              <a:buNone/>
            </a:lvl4pPr>
            <a:lvl5pPr marL="1757969" indent="0" algn="ctr">
              <a:buNone/>
            </a:lvl5pPr>
            <a:lvl6pPr marL="2197461" indent="0" algn="ctr">
              <a:buNone/>
            </a:lvl6pPr>
            <a:lvl7pPr marL="2636953" indent="0" algn="ctr">
              <a:buNone/>
            </a:lvl7pPr>
            <a:lvl8pPr marL="3076445" indent="0" algn="ctr">
              <a:buNone/>
            </a:lvl8pPr>
            <a:lvl9pPr marL="3515938"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Oval 7"/>
          <p:cNvSpPr/>
          <p:nvPr/>
        </p:nvSpPr>
        <p:spPr>
          <a:xfrm>
            <a:off x="921435" y="1060353"/>
            <a:ext cx="210311" cy="157736"/>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lIns="87898" tIns="43950" rIns="87898" bIns="43950" anchor="ctr"/>
          <a:lstStyle>
            <a:extLst/>
          </a:lstStyle>
          <a:p>
            <a:pPr algn="ctr" eaLnBrk="1" latinLnBrk="0" hangingPunct="1"/>
            <a:endParaRPr kumimoji="0" lang="en-US"/>
          </a:p>
        </p:txBody>
      </p:sp>
      <p:sp>
        <p:nvSpPr>
          <p:cNvPr id="9" name="Oval 8"/>
          <p:cNvSpPr/>
          <p:nvPr/>
        </p:nvSpPr>
        <p:spPr>
          <a:xfrm>
            <a:off x="1157178" y="1008766"/>
            <a:ext cx="64007" cy="48004"/>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lIns="87898" tIns="43950" rIns="87898" bIns="4395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05985"/>
            <a:ext cx="1828800" cy="4388642"/>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1" y="205985"/>
            <a:ext cx="5562600" cy="438864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37"/>
            <a:ext cx="6858000" cy="514354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2" name="Title 1"/>
          <p:cNvSpPr>
            <a:spLocks noGrp="1"/>
          </p:cNvSpPr>
          <p:nvPr>
            <p:ph type="title"/>
          </p:nvPr>
        </p:nvSpPr>
        <p:spPr>
          <a:xfrm>
            <a:off x="2578393" y="1950244"/>
            <a:ext cx="6400800" cy="1714500"/>
          </a:xfrm>
        </p:spPr>
        <p:txBody>
          <a:bodyPr anchor="t"/>
          <a:lstStyle>
            <a:lvl1pPr algn="l">
              <a:lnSpc>
                <a:spcPts val="4326"/>
              </a:lnSpc>
              <a:buNone/>
              <a:defRPr sz="38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3" y="800103"/>
            <a:ext cx="6400800" cy="1132285"/>
          </a:xfrm>
        </p:spPr>
        <p:txBody>
          <a:bodyPr anchor="b"/>
          <a:lstStyle>
            <a:lvl1pPr marL="17579" indent="0">
              <a:lnSpc>
                <a:spcPts val="2212"/>
              </a:lnSpc>
              <a:spcBef>
                <a:spcPts val="0"/>
              </a:spcBef>
              <a:buNone/>
              <a:defRPr sz="1900">
                <a:solidFill>
                  <a:schemeClr val="tx2">
                    <a:shade val="30000"/>
                    <a:satMod val="150000"/>
                  </a:schemeClr>
                </a:solidFill>
              </a:defRPr>
            </a:lvl1pPr>
            <a:lvl2pPr>
              <a:buNone/>
              <a:defRPr sz="17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0" name="Rectangle 9"/>
          <p:cNvSpPr/>
          <p:nvPr/>
        </p:nvSpPr>
        <p:spPr bwMode="invGray">
          <a:xfrm>
            <a:off x="2286001" y="3"/>
            <a:ext cx="76200" cy="514354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8" name="Oval 7"/>
          <p:cNvSpPr/>
          <p:nvPr/>
        </p:nvSpPr>
        <p:spPr>
          <a:xfrm>
            <a:off x="2172324" y="2110991"/>
            <a:ext cx="210311" cy="157736"/>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lIns="87898" tIns="43950" rIns="87898" bIns="43950" anchor="ctr"/>
          <a:lstStyle>
            <a:extLst/>
          </a:lstStyle>
          <a:p>
            <a:pPr algn="ctr" eaLnBrk="1" latinLnBrk="0" hangingPunct="1"/>
            <a:endParaRPr kumimoji="0" lang="en-US"/>
          </a:p>
        </p:txBody>
      </p:sp>
      <p:sp>
        <p:nvSpPr>
          <p:cNvPr id="9" name="Oval 8"/>
          <p:cNvSpPr/>
          <p:nvPr/>
        </p:nvSpPr>
        <p:spPr>
          <a:xfrm>
            <a:off x="2408065" y="2059403"/>
            <a:ext cx="64007" cy="48004"/>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lIns="87898" tIns="43950" rIns="87898" bIns="43950"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9" y="205740"/>
            <a:ext cx="7498080" cy="85725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9" y="1143000"/>
            <a:ext cx="3657600" cy="3497580"/>
          </a:xfrm>
        </p:spPr>
        <p:txBody>
          <a:bodyPr/>
          <a:lstStyle>
            <a:lvl1pPr>
              <a:defRPr sz="2700"/>
            </a:lvl1pPr>
            <a:lvl2pPr>
              <a:defRPr sz="2200"/>
            </a:lvl2pPr>
            <a:lvl3pPr>
              <a:defRPr sz="1900"/>
            </a:lvl3pPr>
            <a:lvl4pPr>
              <a:defRPr sz="1700"/>
            </a:lvl4pPr>
            <a:lvl5pPr>
              <a:defRPr sz="17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9" y="1143000"/>
            <a:ext cx="3657600" cy="3497580"/>
          </a:xfrm>
        </p:spPr>
        <p:txBody>
          <a:bodyPr/>
          <a:lstStyle>
            <a:lvl1pPr>
              <a:defRPr sz="2700"/>
            </a:lvl1pPr>
            <a:lvl2pPr>
              <a:defRPr sz="2200"/>
            </a:lvl2pPr>
            <a:lvl3pPr>
              <a:defRPr sz="1900"/>
            </a:lvl3pPr>
            <a:lvl4pPr>
              <a:defRPr sz="1700"/>
            </a:lvl4pPr>
            <a:lvl5pPr>
              <a:defRPr sz="17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1" y="3870253"/>
            <a:ext cx="8229600" cy="857250"/>
          </a:xfrm>
        </p:spPr>
        <p:txBody>
          <a:bodyPr anchor="ctr"/>
          <a:lstStyle>
            <a:lvl1pPr algn="ctr">
              <a:defRPr sz="43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246212"/>
            <a:ext cx="4023360" cy="480060"/>
          </a:xfrm>
          <a:solidFill>
            <a:schemeClr val="bg1"/>
          </a:solidFill>
          <a:ln w="10795">
            <a:solidFill>
              <a:schemeClr val="bg1"/>
            </a:solidFill>
            <a:miter lim="800000"/>
          </a:ln>
        </p:spPr>
        <p:txBody>
          <a:bodyPr anchor="ctr"/>
          <a:lstStyle>
            <a:lvl1pPr marL="61529" indent="0" algn="l">
              <a:lnSpc>
                <a:spcPct val="100000"/>
              </a:lnSpc>
              <a:spcBef>
                <a:spcPts val="98"/>
              </a:spcBef>
              <a:buNone/>
              <a:defRPr sz="1700" b="0">
                <a:solidFill>
                  <a:schemeClr val="tx1"/>
                </a:solidFill>
              </a:defRPr>
            </a:lvl1pPr>
            <a:lvl2pPr>
              <a:buNone/>
              <a:defRPr sz="1900" b="1"/>
            </a:lvl2pPr>
            <a:lvl3pPr>
              <a:buNone/>
              <a:defRPr sz="17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246212"/>
            <a:ext cx="4023360" cy="480060"/>
          </a:xfrm>
          <a:solidFill>
            <a:schemeClr val="bg1"/>
          </a:solidFill>
          <a:ln w="10795">
            <a:solidFill>
              <a:schemeClr val="bg1"/>
            </a:solidFill>
            <a:miter lim="800000"/>
          </a:ln>
        </p:spPr>
        <p:txBody>
          <a:bodyPr anchor="ctr"/>
          <a:lstStyle>
            <a:lvl1pPr marL="61529" indent="0" algn="l">
              <a:lnSpc>
                <a:spcPct val="100000"/>
              </a:lnSpc>
              <a:spcBef>
                <a:spcPts val="98"/>
              </a:spcBef>
              <a:buNone/>
              <a:defRPr sz="1700" b="0">
                <a:solidFill>
                  <a:schemeClr val="tx1"/>
                </a:solidFill>
              </a:defRPr>
            </a:lvl1pPr>
            <a:lvl2pPr>
              <a:buNone/>
              <a:defRPr sz="1900" b="1"/>
            </a:lvl2pPr>
            <a:lvl3pPr>
              <a:buNone/>
              <a:defRPr sz="17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727003"/>
            <a:ext cx="4023360" cy="3086100"/>
          </a:xfrm>
          <a:ln w="10795">
            <a:solidFill>
              <a:schemeClr val="bg1"/>
            </a:solidFill>
            <a:prstDash val="dash"/>
            <a:miter lim="800000"/>
          </a:ln>
        </p:spPr>
        <p:txBody>
          <a:bodyPr/>
          <a:lstStyle>
            <a:lvl1pPr marL="377963" indent="-263695">
              <a:lnSpc>
                <a:spcPct val="100000"/>
              </a:lnSpc>
              <a:spcBef>
                <a:spcPts val="673"/>
              </a:spcBef>
              <a:defRPr sz="2200"/>
            </a:lvl1pPr>
            <a:lvl2pPr>
              <a:lnSpc>
                <a:spcPct val="100000"/>
              </a:lnSpc>
              <a:spcBef>
                <a:spcPts val="673"/>
              </a:spcBef>
              <a:defRPr sz="1900"/>
            </a:lvl2pPr>
            <a:lvl3pPr>
              <a:lnSpc>
                <a:spcPct val="100000"/>
              </a:lnSpc>
              <a:spcBef>
                <a:spcPts val="673"/>
              </a:spcBef>
              <a:defRPr sz="1700"/>
            </a:lvl3pPr>
            <a:lvl4pPr>
              <a:lnSpc>
                <a:spcPct val="100000"/>
              </a:lnSpc>
              <a:spcBef>
                <a:spcPts val="673"/>
              </a:spcBef>
              <a:defRPr sz="1600"/>
            </a:lvl4pPr>
            <a:lvl5pPr>
              <a:lnSpc>
                <a:spcPct val="100000"/>
              </a:lnSpc>
              <a:spcBef>
                <a:spcPts val="673"/>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727003"/>
            <a:ext cx="4023360" cy="3086100"/>
          </a:xfrm>
          <a:ln w="10795">
            <a:solidFill>
              <a:schemeClr val="bg1"/>
            </a:solidFill>
            <a:prstDash val="dash"/>
            <a:miter lim="800000"/>
          </a:ln>
        </p:spPr>
        <p:txBody>
          <a:bodyPr/>
          <a:lstStyle>
            <a:lvl1pPr marL="377963" indent="-263695">
              <a:lnSpc>
                <a:spcPct val="100000"/>
              </a:lnSpc>
              <a:spcBef>
                <a:spcPts val="673"/>
              </a:spcBef>
              <a:defRPr sz="2200"/>
            </a:lvl1pPr>
            <a:lvl2pPr>
              <a:lnSpc>
                <a:spcPct val="100000"/>
              </a:lnSpc>
              <a:spcBef>
                <a:spcPts val="673"/>
              </a:spcBef>
              <a:defRPr sz="1900"/>
            </a:lvl2pPr>
            <a:lvl3pPr>
              <a:lnSpc>
                <a:spcPct val="100000"/>
              </a:lnSpc>
              <a:spcBef>
                <a:spcPts val="673"/>
              </a:spcBef>
              <a:defRPr sz="1700"/>
            </a:lvl3pPr>
            <a:lvl4pPr>
              <a:lnSpc>
                <a:spcPct val="100000"/>
              </a:lnSpc>
              <a:spcBef>
                <a:spcPts val="673"/>
              </a:spcBef>
              <a:defRPr sz="1600"/>
            </a:lvl4pPr>
            <a:lvl5pPr>
              <a:lnSpc>
                <a:spcPct val="100000"/>
              </a:lnSpc>
              <a:spcBef>
                <a:spcPts val="673"/>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9" y="205740"/>
            <a:ext cx="7498080" cy="85725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6" y="0"/>
            <a:ext cx="8129016" cy="51435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Rectangle 5"/>
          <p:cNvSpPr/>
          <p:nvPr/>
        </p:nvSpPr>
        <p:spPr bwMode="invGray">
          <a:xfrm>
            <a:off x="1014984" y="-37"/>
            <a:ext cx="73153" cy="514354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62585"/>
            <a:ext cx="3810000" cy="871538"/>
          </a:xfrm>
          <a:ln>
            <a:noFill/>
          </a:ln>
        </p:spPr>
        <p:txBody>
          <a:bodyPr anchor="b"/>
          <a:lstStyle>
            <a:lvl1pPr algn="l">
              <a:lnSpc>
                <a:spcPts val="1921"/>
              </a:lnSpc>
              <a:buNone/>
              <a:defRPr sz="21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055231"/>
            <a:ext cx="3810000" cy="523873"/>
          </a:xfrm>
        </p:spPr>
        <p:txBody>
          <a:bodyPr/>
          <a:lstStyle>
            <a:lvl1pPr marL="43950" indent="0">
              <a:lnSpc>
                <a:spcPct val="100000"/>
              </a:lnSpc>
              <a:spcBef>
                <a:spcPts val="0"/>
              </a:spcBef>
              <a:buNone/>
              <a:defRPr sz="1400"/>
            </a:lvl1pPr>
            <a:lvl2pPr>
              <a:buNone/>
              <a:defRPr sz="1300"/>
            </a:lvl2pPr>
            <a:lvl3pPr>
              <a:buNone/>
              <a:defRPr sz="1000"/>
            </a:lvl3pPr>
            <a:lvl4pPr>
              <a:buNone/>
              <a:defRPr sz="800"/>
            </a:lvl4pPr>
            <a:lvl5pPr>
              <a:buNone/>
              <a:defRPr sz="8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1" y="1600201"/>
            <a:ext cx="8153400" cy="2994424"/>
          </a:xfrm>
        </p:spPr>
        <p:txBody>
          <a:bodyPr/>
          <a:lstStyle>
            <a:lvl1pPr>
              <a:defRPr sz="3100"/>
            </a:lvl1pPr>
            <a:lvl2pPr>
              <a:defRPr sz="2700"/>
            </a:lvl2pPr>
            <a:lvl3pPr>
              <a:defRPr sz="2200"/>
            </a:lvl3pPr>
            <a:lvl4pPr>
              <a:defRPr sz="1900"/>
            </a:lvl4pPr>
            <a:lvl5pPr>
              <a:defRPr sz="19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800100"/>
            <a:ext cx="2743200" cy="14859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8/13/2025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Rectangle 7"/>
          <p:cNvSpPr/>
          <p:nvPr/>
        </p:nvSpPr>
        <p:spPr>
          <a:xfrm>
            <a:off x="762000" y="800100"/>
            <a:ext cx="4572000" cy="3429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87898" tIns="263695" rIns="87898" bIns="43950" rtlCol="0" anchor="t">
            <a:normAutofit/>
          </a:bodyPr>
          <a:lstStyle>
            <a:extLst/>
          </a:lstStyle>
          <a:p>
            <a:pPr marL="0" indent="-272486" algn="l" rtl="0" eaLnBrk="1" latinLnBrk="0" hangingPunct="1">
              <a:lnSpc>
                <a:spcPts val="2883"/>
              </a:lnSpc>
              <a:spcBef>
                <a:spcPts val="576"/>
              </a:spcBef>
              <a:buClr>
                <a:schemeClr val="accent1"/>
              </a:buClr>
              <a:buSzPct val="80000"/>
              <a:buFont typeface="Wingdings 2"/>
              <a:buNone/>
            </a:pPr>
            <a:endParaRPr kumimoji="0" lang="en-US" sz="3100" kern="1200">
              <a:solidFill>
                <a:schemeClr val="tx1"/>
              </a:solidFill>
              <a:latin typeface="+mn-lt"/>
              <a:ea typeface="+mn-ea"/>
              <a:cs typeface="+mn-cs"/>
            </a:endParaRPr>
          </a:p>
        </p:txBody>
      </p:sp>
      <p:sp>
        <p:nvSpPr>
          <p:cNvPr id="3" name="Picture Placeholder 2"/>
          <p:cNvSpPr>
            <a:spLocks noGrp="1"/>
          </p:cNvSpPr>
          <p:nvPr>
            <p:ph type="pic" idx="1"/>
          </p:nvPr>
        </p:nvSpPr>
        <p:spPr>
          <a:xfrm>
            <a:off x="838200" y="857256"/>
            <a:ext cx="4419600" cy="2635898"/>
          </a:xfrm>
          <a:prstGeom prst="roundRect">
            <a:avLst>
              <a:gd name="adj" fmla="val 783"/>
            </a:avLst>
          </a:prstGeom>
          <a:solidFill>
            <a:schemeClr val="bg2"/>
          </a:solidFill>
          <a:ln w="127000">
            <a:noFill/>
            <a:miter lim="800000"/>
          </a:ln>
          <a:effectLst/>
        </p:spPr>
        <p:txBody>
          <a:bodyPr lIns="87898" tIns="263695" anchor="t"/>
          <a:lstStyle>
            <a:lvl1pPr marL="0" indent="0" algn="l" eaLnBrk="1" latinLnBrk="0" hangingPunct="1">
              <a:buNone/>
              <a:defRPr sz="31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6" y="715762"/>
            <a:ext cx="685800" cy="153231"/>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10" name="Flowchart: Process 9"/>
          <p:cNvSpPr/>
          <p:nvPr/>
        </p:nvSpPr>
        <p:spPr>
          <a:xfrm rot="2103354" flipH="1">
            <a:off x="5003669" y="702594"/>
            <a:ext cx="649224" cy="153231"/>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3600450"/>
            <a:ext cx="4419600" cy="571500"/>
          </a:xfrm>
        </p:spPr>
        <p:txBody>
          <a:bodyPr anchor="ctr"/>
          <a:lstStyle>
            <a:lvl1pPr marL="0" indent="0" algn="l">
              <a:lnSpc>
                <a:spcPts val="1538"/>
              </a:lnSpc>
              <a:spcBef>
                <a:spcPts val="0"/>
              </a:spcBef>
              <a:buNone/>
              <a:defRPr sz="1400">
                <a:solidFill>
                  <a:srgbClr val="777777"/>
                </a:solidFill>
              </a:defRPr>
            </a:lvl1pPr>
            <a:lvl2pPr>
              <a:defRPr sz="1300"/>
            </a:lvl2pPr>
            <a:lvl3pPr>
              <a:defRPr sz="1000"/>
            </a:lvl3pPr>
            <a:lvl4pPr>
              <a:defRPr sz="800"/>
            </a:lvl4pPr>
            <a:lvl5pPr>
              <a:defRPr sz="8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611938"/>
            <a:ext cx="1638887" cy="1229164"/>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8" name="Oval 7"/>
          <p:cNvSpPr/>
          <p:nvPr/>
        </p:nvSpPr>
        <p:spPr>
          <a:xfrm>
            <a:off x="168820" y="15832"/>
            <a:ext cx="1702191" cy="1276645"/>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11" name="Donut 10"/>
          <p:cNvSpPr/>
          <p:nvPr/>
        </p:nvSpPr>
        <p:spPr>
          <a:xfrm rot="2315675">
            <a:off x="182886" y="791308"/>
            <a:ext cx="1125716" cy="826965"/>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12" name="Rectangle 11"/>
          <p:cNvSpPr/>
          <p:nvPr/>
        </p:nvSpPr>
        <p:spPr>
          <a:xfrm>
            <a:off x="1012878" y="-37"/>
            <a:ext cx="8131126" cy="514354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
        <p:nvSpPr>
          <p:cNvPr id="5" name="Title Placeholder 4"/>
          <p:cNvSpPr>
            <a:spLocks noGrp="1"/>
          </p:cNvSpPr>
          <p:nvPr>
            <p:ph type="title"/>
          </p:nvPr>
        </p:nvSpPr>
        <p:spPr>
          <a:xfrm>
            <a:off x="1435609" y="205982"/>
            <a:ext cx="7498080" cy="857250"/>
          </a:xfrm>
          <a:prstGeom prst="rect">
            <a:avLst/>
          </a:prstGeom>
        </p:spPr>
        <p:txBody>
          <a:bodyPr lIns="87898" tIns="43950" rIns="87898" bIns="43950"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9" y="1085850"/>
            <a:ext cx="7498080" cy="3600450"/>
          </a:xfrm>
          <a:prstGeom prst="rect">
            <a:avLst/>
          </a:prstGeom>
        </p:spPr>
        <p:txBody>
          <a:bodyPr lIns="87898" tIns="43950" rIns="87898" bIns="4395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4729162"/>
            <a:ext cx="2133600" cy="357188"/>
          </a:xfrm>
          <a:prstGeom prst="rect">
            <a:avLst/>
          </a:prstGeom>
        </p:spPr>
        <p:txBody>
          <a:bodyPr lIns="87898" tIns="43950" rIns="87898" bIns="43950" anchor="b"/>
          <a:lstStyle>
            <a:lvl1pPr algn="r" eaLnBrk="1" latinLnBrk="0" hangingPunct="1">
              <a:defRPr kumimoji="0" sz="1300">
                <a:solidFill>
                  <a:schemeClr val="bg2">
                    <a:shade val="50000"/>
                    <a:satMod val="200000"/>
                  </a:schemeClr>
                </a:solidFill>
              </a:defRPr>
            </a:lvl1pPr>
            <a:extLst/>
          </a:lstStyle>
          <a:p>
            <a:fld id="{1D8BD707-D9CF-40AE-B4C6-C98DA3205C09}" type="datetimeFigureOut">
              <a:rPr lang="en-US" smtClean="0"/>
              <a:pPr/>
              <a:t>8/13/2025</a:t>
            </a:fld>
            <a:endParaRPr lang="en-US"/>
          </a:p>
        </p:txBody>
      </p:sp>
      <p:sp>
        <p:nvSpPr>
          <p:cNvPr id="10" name="Footer Placeholder 9"/>
          <p:cNvSpPr>
            <a:spLocks noGrp="1"/>
          </p:cNvSpPr>
          <p:nvPr>
            <p:ph type="ftr" sz="quarter" idx="3"/>
          </p:nvPr>
        </p:nvSpPr>
        <p:spPr>
          <a:xfrm>
            <a:off x="5715001" y="4729162"/>
            <a:ext cx="2895600" cy="357188"/>
          </a:xfrm>
          <a:prstGeom prst="rect">
            <a:avLst/>
          </a:prstGeom>
        </p:spPr>
        <p:txBody>
          <a:bodyPr lIns="87898" tIns="43950" rIns="87898" bIns="43950" anchor="b"/>
          <a:lstStyle>
            <a:lvl1pPr eaLnBrk="1" latinLnBrk="0" hangingPunct="1">
              <a:defRPr kumimoji="0" sz="13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7" y="4729162"/>
            <a:ext cx="457200" cy="357188"/>
          </a:xfrm>
          <a:prstGeom prst="rect">
            <a:avLst/>
          </a:prstGeom>
        </p:spPr>
        <p:txBody>
          <a:bodyPr lIns="87898" tIns="43950" rIns="87898" bIns="43950" anchor="b"/>
          <a:lstStyle>
            <a:lvl1pPr algn="ctr" eaLnBrk="1" latinLnBrk="0" hangingPunct="1">
              <a:defRPr kumimoji="0" sz="1300">
                <a:solidFill>
                  <a:schemeClr val="bg2">
                    <a:shade val="50000"/>
                    <a:satMod val="200000"/>
                  </a:schemeClr>
                </a:solidFill>
                <a:effectLst/>
              </a:defRPr>
            </a:lvl1pPr>
            <a:extLst/>
          </a:lstStyle>
          <a:p>
            <a:fld id="{B6F15528-21DE-4FAA-801E-634DDDAF4B2B}" type="slidenum">
              <a:rPr lang="en-US" smtClean="0"/>
              <a:pPr/>
              <a:t>‹#›</a:t>
            </a:fld>
            <a:endParaRPr lang="en-US"/>
          </a:p>
        </p:txBody>
      </p:sp>
      <p:sp>
        <p:nvSpPr>
          <p:cNvPr id="15" name="Rectangle 14"/>
          <p:cNvSpPr/>
          <p:nvPr/>
        </p:nvSpPr>
        <p:spPr bwMode="invGray">
          <a:xfrm>
            <a:off x="1014984" y="-37"/>
            <a:ext cx="73153" cy="514354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lIns="87898" tIns="43950" rIns="87898" bIns="43950"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51593" indent="-272486" algn="l" rtl="0" eaLnBrk="1" latinLnBrk="0" hangingPunct="1">
        <a:lnSpc>
          <a:spcPct val="100000"/>
        </a:lnSpc>
        <a:spcBef>
          <a:spcPts val="576"/>
        </a:spcBef>
        <a:buClr>
          <a:schemeClr val="accent1"/>
        </a:buClr>
        <a:buSzPct val="80000"/>
        <a:buFont typeface="Wingdings 2"/>
        <a:buChar char=""/>
        <a:defRPr kumimoji="0" sz="3100" kern="1200">
          <a:solidFill>
            <a:schemeClr val="tx1"/>
          </a:solidFill>
          <a:latin typeface="+mn-lt"/>
          <a:ea typeface="+mn-ea"/>
          <a:cs typeface="+mn-cs"/>
        </a:defRPr>
      </a:lvl1pPr>
      <a:lvl2pPr marL="615289" indent="-228536" algn="l" rtl="0" eaLnBrk="1" latinLnBrk="0" hangingPunct="1">
        <a:lnSpc>
          <a:spcPct val="100000"/>
        </a:lnSpc>
        <a:spcBef>
          <a:spcPts val="527"/>
        </a:spcBef>
        <a:buClr>
          <a:schemeClr val="accent1"/>
        </a:buClr>
        <a:buFont typeface="Verdana"/>
        <a:buChar char="◦"/>
        <a:defRPr kumimoji="0" sz="2700" kern="1200">
          <a:solidFill>
            <a:schemeClr val="tx1"/>
          </a:solidFill>
          <a:latin typeface="+mn-lt"/>
          <a:ea typeface="+mn-ea"/>
          <a:cs typeface="+mn-cs"/>
        </a:defRPr>
      </a:lvl2pPr>
      <a:lvl3pPr marL="852615" indent="-219746" algn="l" rtl="0" eaLnBrk="1" latinLnBrk="0" hangingPunct="1">
        <a:lnSpc>
          <a:spcPct val="100000"/>
        </a:lnSpc>
        <a:spcBef>
          <a:spcPct val="20000"/>
        </a:spcBef>
        <a:buClr>
          <a:schemeClr val="accent2"/>
        </a:buClr>
        <a:buFont typeface="Wingdings 2"/>
        <a:buChar char=""/>
        <a:defRPr kumimoji="0" sz="2200" kern="1200">
          <a:solidFill>
            <a:schemeClr val="tx1"/>
          </a:solidFill>
          <a:latin typeface="+mn-lt"/>
          <a:ea typeface="+mn-ea"/>
          <a:cs typeface="+mn-cs"/>
        </a:defRPr>
      </a:lvl3pPr>
      <a:lvl4pPr marL="1054781" indent="-167007" algn="l" rtl="0" eaLnBrk="1" latinLnBrk="0" hangingPunct="1">
        <a:lnSpc>
          <a:spcPct val="100000"/>
        </a:lnSpc>
        <a:spcBef>
          <a:spcPct val="20000"/>
        </a:spcBef>
        <a:buClr>
          <a:schemeClr val="accent3"/>
        </a:buClr>
        <a:buFont typeface="Wingdings 2"/>
        <a:buChar char=""/>
        <a:defRPr kumimoji="0" sz="1900" kern="1200">
          <a:solidFill>
            <a:schemeClr val="tx1"/>
          </a:solidFill>
          <a:latin typeface="+mn-lt"/>
          <a:ea typeface="+mn-ea"/>
          <a:cs typeface="+mn-cs"/>
        </a:defRPr>
      </a:lvl4pPr>
      <a:lvl5pPr marL="1248157" indent="-175796" algn="l" rtl="0" eaLnBrk="1" latinLnBrk="0" hangingPunct="1">
        <a:lnSpc>
          <a:spcPct val="100000"/>
        </a:lnSpc>
        <a:spcBef>
          <a:spcPct val="20000"/>
        </a:spcBef>
        <a:buClr>
          <a:schemeClr val="accent4"/>
        </a:buClr>
        <a:buFont typeface="Wingdings 2"/>
        <a:buChar char=""/>
        <a:defRPr kumimoji="0" sz="1900" kern="1200">
          <a:solidFill>
            <a:schemeClr val="tx1"/>
          </a:solidFill>
          <a:latin typeface="+mn-lt"/>
          <a:ea typeface="+mn-ea"/>
          <a:cs typeface="+mn-cs"/>
        </a:defRPr>
      </a:lvl5pPr>
      <a:lvl6pPr marL="1450324" indent="-175796" algn="l" rtl="0" eaLnBrk="1" latinLnBrk="0" hangingPunct="1">
        <a:lnSpc>
          <a:spcPct val="100000"/>
        </a:lnSpc>
        <a:spcBef>
          <a:spcPct val="20000"/>
        </a:spcBef>
        <a:buClr>
          <a:schemeClr val="accent5"/>
        </a:buClr>
        <a:buFont typeface="Wingdings 2"/>
        <a:buChar char=""/>
        <a:defRPr kumimoji="0" sz="1900" kern="1200">
          <a:solidFill>
            <a:schemeClr val="tx1"/>
          </a:solidFill>
          <a:latin typeface="+mn-lt"/>
          <a:ea typeface="+mn-ea"/>
          <a:cs typeface="+mn-cs"/>
        </a:defRPr>
      </a:lvl6pPr>
      <a:lvl7pPr marL="1652491" indent="-175796" algn="l" rtl="0" eaLnBrk="1" latinLnBrk="0" hangingPunct="1">
        <a:lnSpc>
          <a:spcPct val="100000"/>
        </a:lnSpc>
        <a:spcBef>
          <a:spcPct val="20000"/>
        </a:spcBef>
        <a:buClr>
          <a:schemeClr val="accent6"/>
        </a:buClr>
        <a:buFont typeface="Wingdings 2"/>
        <a:buChar char=""/>
        <a:defRPr kumimoji="0" sz="1900" kern="1200">
          <a:solidFill>
            <a:schemeClr val="tx1"/>
          </a:solidFill>
          <a:latin typeface="+mn-lt"/>
          <a:ea typeface="+mn-ea"/>
          <a:cs typeface="+mn-cs"/>
        </a:defRPr>
      </a:lvl7pPr>
      <a:lvl8pPr marL="1845868" indent="-175796" algn="l" rtl="0" eaLnBrk="1" latinLnBrk="0" hangingPunct="1">
        <a:lnSpc>
          <a:spcPct val="100000"/>
        </a:lnSpc>
        <a:spcBef>
          <a:spcPct val="20000"/>
        </a:spcBef>
        <a:buClr>
          <a:schemeClr val="accent6"/>
        </a:buClr>
        <a:buFont typeface="Wingdings 2"/>
        <a:buChar char=""/>
        <a:defRPr kumimoji="0" sz="1900" kern="1200">
          <a:solidFill>
            <a:schemeClr val="tx1"/>
          </a:solidFill>
          <a:latin typeface="+mn-lt"/>
          <a:ea typeface="+mn-ea"/>
          <a:cs typeface="+mn-cs"/>
        </a:defRPr>
      </a:lvl8pPr>
      <a:lvl9pPr marL="2048033" indent="-175796" algn="l" rtl="0" eaLnBrk="1" latinLnBrk="0" hangingPunct="1">
        <a:lnSpc>
          <a:spcPct val="100000"/>
        </a:lnSpc>
        <a:spcBef>
          <a:spcPct val="20000"/>
        </a:spcBef>
        <a:buClr>
          <a:schemeClr val="accent6"/>
        </a:buClr>
        <a:buFont typeface="Wingdings 2"/>
        <a:buChar char=""/>
        <a:defRPr kumimoji="0" sz="19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39491" algn="l" rtl="0" eaLnBrk="1" latinLnBrk="0" hangingPunct="1">
        <a:defRPr kumimoji="0" kern="1200">
          <a:solidFill>
            <a:schemeClr val="tx1"/>
          </a:solidFill>
          <a:latin typeface="+mn-lt"/>
          <a:ea typeface="+mn-ea"/>
          <a:cs typeface="+mn-cs"/>
        </a:defRPr>
      </a:lvl2pPr>
      <a:lvl3pPr marL="878985" algn="l" rtl="0" eaLnBrk="1" latinLnBrk="0" hangingPunct="1">
        <a:defRPr kumimoji="0" kern="1200">
          <a:solidFill>
            <a:schemeClr val="tx1"/>
          </a:solidFill>
          <a:latin typeface="+mn-lt"/>
          <a:ea typeface="+mn-ea"/>
          <a:cs typeface="+mn-cs"/>
        </a:defRPr>
      </a:lvl3pPr>
      <a:lvl4pPr marL="1318476" algn="l" rtl="0" eaLnBrk="1" latinLnBrk="0" hangingPunct="1">
        <a:defRPr kumimoji="0" kern="1200">
          <a:solidFill>
            <a:schemeClr val="tx1"/>
          </a:solidFill>
          <a:latin typeface="+mn-lt"/>
          <a:ea typeface="+mn-ea"/>
          <a:cs typeface="+mn-cs"/>
        </a:defRPr>
      </a:lvl4pPr>
      <a:lvl5pPr marL="1757969" algn="l" rtl="0" eaLnBrk="1" latinLnBrk="0" hangingPunct="1">
        <a:defRPr kumimoji="0" kern="1200">
          <a:solidFill>
            <a:schemeClr val="tx1"/>
          </a:solidFill>
          <a:latin typeface="+mn-lt"/>
          <a:ea typeface="+mn-ea"/>
          <a:cs typeface="+mn-cs"/>
        </a:defRPr>
      </a:lvl5pPr>
      <a:lvl6pPr marL="2197461" algn="l" rtl="0" eaLnBrk="1" latinLnBrk="0" hangingPunct="1">
        <a:defRPr kumimoji="0" kern="1200">
          <a:solidFill>
            <a:schemeClr val="tx1"/>
          </a:solidFill>
          <a:latin typeface="+mn-lt"/>
          <a:ea typeface="+mn-ea"/>
          <a:cs typeface="+mn-cs"/>
        </a:defRPr>
      </a:lvl6pPr>
      <a:lvl7pPr marL="2636953" algn="l" rtl="0" eaLnBrk="1" latinLnBrk="0" hangingPunct="1">
        <a:defRPr kumimoji="0" kern="1200">
          <a:solidFill>
            <a:schemeClr val="tx1"/>
          </a:solidFill>
          <a:latin typeface="+mn-lt"/>
          <a:ea typeface="+mn-ea"/>
          <a:cs typeface="+mn-cs"/>
        </a:defRPr>
      </a:lvl7pPr>
      <a:lvl8pPr marL="3076445" algn="l" rtl="0" eaLnBrk="1" latinLnBrk="0" hangingPunct="1">
        <a:defRPr kumimoji="0" kern="1200">
          <a:solidFill>
            <a:schemeClr val="tx1"/>
          </a:solidFill>
          <a:latin typeface="+mn-lt"/>
          <a:ea typeface="+mn-ea"/>
          <a:cs typeface="+mn-cs"/>
        </a:defRPr>
      </a:lvl8pPr>
      <a:lvl9pPr marL="3515938"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diagramColors" Target="../diagrams/colors2.xml"/><Relationship Id="rId3" Type="http://schemas.openxmlformats.org/officeDocument/2006/relationships/image" Target="../media/image2.png"/><Relationship Id="rId7" Type="http://schemas.openxmlformats.org/officeDocument/2006/relationships/diagramColors" Target="../diagrams/colors1.xml"/><Relationship Id="rId12" Type="http://schemas.openxmlformats.org/officeDocument/2006/relationships/diagramQuickStyle" Target="../diagrams/quickStyle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QuickStyle" Target="../diagrams/quickStyle1.xml"/><Relationship Id="rId11" Type="http://schemas.openxmlformats.org/officeDocument/2006/relationships/diagramLayout" Target="../diagrams/layout2.xml"/><Relationship Id="rId5" Type="http://schemas.openxmlformats.org/officeDocument/2006/relationships/diagramLayout" Target="../diagrams/layout1.xml"/><Relationship Id="rId10" Type="http://schemas.openxmlformats.org/officeDocument/2006/relationships/diagramData" Target="../diagrams/data2.xml"/><Relationship Id="rId4" Type="http://schemas.openxmlformats.org/officeDocument/2006/relationships/diagramData" Target="../diagrams/data1.xml"/><Relationship Id="rId9" Type="http://schemas.openxmlformats.org/officeDocument/2006/relationships/image" Target="../media/image3.png"/><Relationship Id="rId14" Type="http://schemas.microsoft.com/office/2007/relationships/diagramDrawing" Target="../diagrams/drawing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8.xml"/><Relationship Id="rId7" Type="http://schemas.microsoft.com/office/2007/relationships/diagramDrawing" Target="../diagrams/drawing68.xml"/><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diagramColors" Target="../diagrams/colors68.xml"/><Relationship Id="rId5" Type="http://schemas.openxmlformats.org/officeDocument/2006/relationships/diagramQuickStyle" Target="../diagrams/quickStyle68.xml"/><Relationship Id="rId10" Type="http://schemas.openxmlformats.org/officeDocument/2006/relationships/image" Target="../media/image140.png"/><Relationship Id="rId4" Type="http://schemas.openxmlformats.org/officeDocument/2006/relationships/diagramLayout" Target="../diagrams/layout68.xml"/><Relationship Id="rId9" Type="http://schemas.openxmlformats.org/officeDocument/2006/relationships/image" Target="../media/image2.png"/></Relationships>
</file>

<file path=ppt/slides/_rels/slide10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9.xml"/><Relationship Id="rId7" Type="http://schemas.microsoft.com/office/2007/relationships/diagramDrawing" Target="../diagrams/drawing69.xml"/><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diagramColors" Target="../diagrams/colors69.xml"/><Relationship Id="rId5" Type="http://schemas.openxmlformats.org/officeDocument/2006/relationships/diagramQuickStyle" Target="../diagrams/quickStyle69.xml"/><Relationship Id="rId10" Type="http://schemas.openxmlformats.org/officeDocument/2006/relationships/image" Target="../media/image141.jpeg"/><Relationship Id="rId4" Type="http://schemas.openxmlformats.org/officeDocument/2006/relationships/diagramLayout" Target="../diagrams/layout69.xml"/><Relationship Id="rId9" Type="http://schemas.openxmlformats.org/officeDocument/2006/relationships/image" Target="../media/image2.png"/></Relationships>
</file>

<file path=ppt/slides/_rels/slide10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70.xml"/><Relationship Id="rId7" Type="http://schemas.microsoft.com/office/2007/relationships/diagramDrawing" Target="../diagrams/drawing70.xml"/><Relationship Id="rId2" Type="http://schemas.openxmlformats.org/officeDocument/2006/relationships/notesSlide" Target="../notesSlides/notesSlide102.xml"/><Relationship Id="rId1" Type="http://schemas.openxmlformats.org/officeDocument/2006/relationships/slideLayout" Target="../slideLayouts/slideLayout2.xml"/><Relationship Id="rId6" Type="http://schemas.openxmlformats.org/officeDocument/2006/relationships/diagramColors" Target="../diagrams/colors70.xml"/><Relationship Id="rId5" Type="http://schemas.openxmlformats.org/officeDocument/2006/relationships/diagramQuickStyle" Target="../diagrams/quickStyle70.xml"/><Relationship Id="rId10" Type="http://schemas.openxmlformats.org/officeDocument/2006/relationships/image" Target="../media/image142.png"/><Relationship Id="rId4" Type="http://schemas.openxmlformats.org/officeDocument/2006/relationships/diagramLayout" Target="../diagrams/layout70.xml"/><Relationship Id="rId9" Type="http://schemas.openxmlformats.org/officeDocument/2006/relationships/image" Target="../media/image2.png"/></Relationships>
</file>

<file path=ppt/slides/_rels/slide10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71.xml"/><Relationship Id="rId7" Type="http://schemas.microsoft.com/office/2007/relationships/diagramDrawing" Target="../diagrams/drawing71.xml"/><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diagramColors" Target="../diagrams/colors71.xml"/><Relationship Id="rId5" Type="http://schemas.openxmlformats.org/officeDocument/2006/relationships/diagramQuickStyle" Target="../diagrams/quickStyle71.xml"/><Relationship Id="rId10" Type="http://schemas.openxmlformats.org/officeDocument/2006/relationships/image" Target="../media/image143.png"/><Relationship Id="rId4" Type="http://schemas.openxmlformats.org/officeDocument/2006/relationships/diagramLayout" Target="../diagrams/layout71.xml"/><Relationship Id="rId9" Type="http://schemas.openxmlformats.org/officeDocument/2006/relationships/image" Target="../media/image2.png"/></Relationships>
</file>

<file path=ppt/slides/_rels/slide10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72.xml"/><Relationship Id="rId7" Type="http://schemas.microsoft.com/office/2007/relationships/diagramDrawing" Target="../diagrams/drawing72.xml"/><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diagramColors" Target="../diagrams/colors72.xml"/><Relationship Id="rId5" Type="http://schemas.openxmlformats.org/officeDocument/2006/relationships/diagramQuickStyle" Target="../diagrams/quickStyle72.xml"/><Relationship Id="rId10" Type="http://schemas.openxmlformats.org/officeDocument/2006/relationships/image" Target="../media/image144.png"/><Relationship Id="rId4" Type="http://schemas.openxmlformats.org/officeDocument/2006/relationships/diagramLayout" Target="../diagrams/layout72.xml"/><Relationship Id="rId9" Type="http://schemas.openxmlformats.org/officeDocument/2006/relationships/image" Target="../media/image2.png"/></Relationships>
</file>

<file path=ppt/slides/_rels/slide10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73.xml"/><Relationship Id="rId7" Type="http://schemas.microsoft.com/office/2007/relationships/diagramDrawing" Target="../diagrams/drawing73.xml"/><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diagramColors" Target="../diagrams/colors73.xml"/><Relationship Id="rId5" Type="http://schemas.openxmlformats.org/officeDocument/2006/relationships/diagramQuickStyle" Target="../diagrams/quickStyle73.xml"/><Relationship Id="rId10" Type="http://schemas.openxmlformats.org/officeDocument/2006/relationships/image" Target="../media/image145.png"/><Relationship Id="rId4" Type="http://schemas.openxmlformats.org/officeDocument/2006/relationships/diagramLayout" Target="../diagrams/layout73.xml"/><Relationship Id="rId9" Type="http://schemas.openxmlformats.org/officeDocument/2006/relationships/image" Target="../media/image2.png"/></Relationships>
</file>

<file path=ppt/slides/_rels/slide10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74.xml"/><Relationship Id="rId7" Type="http://schemas.microsoft.com/office/2007/relationships/diagramDrawing" Target="../diagrams/drawing74.xml"/><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diagramColors" Target="../diagrams/colors74.xml"/><Relationship Id="rId5" Type="http://schemas.openxmlformats.org/officeDocument/2006/relationships/diagramQuickStyle" Target="../diagrams/quickStyle74.xml"/><Relationship Id="rId10" Type="http://schemas.openxmlformats.org/officeDocument/2006/relationships/image" Target="../media/image146.png"/><Relationship Id="rId4" Type="http://schemas.openxmlformats.org/officeDocument/2006/relationships/diagramLayout" Target="../diagrams/layout74.xml"/><Relationship Id="rId9" Type="http://schemas.openxmlformats.org/officeDocument/2006/relationships/image" Target="../media/image2.png"/></Relationships>
</file>

<file path=ppt/slides/_rels/slide10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75.xml"/><Relationship Id="rId7" Type="http://schemas.microsoft.com/office/2007/relationships/diagramDrawing" Target="../diagrams/drawing75.xml"/><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diagramColors" Target="../diagrams/colors75.xml"/><Relationship Id="rId5" Type="http://schemas.openxmlformats.org/officeDocument/2006/relationships/diagramQuickStyle" Target="../diagrams/quickStyle75.xml"/><Relationship Id="rId10" Type="http://schemas.openxmlformats.org/officeDocument/2006/relationships/image" Target="../media/image147.png"/><Relationship Id="rId4" Type="http://schemas.openxmlformats.org/officeDocument/2006/relationships/diagramLayout" Target="../diagrams/layout75.xml"/><Relationship Id="rId9" Type="http://schemas.openxmlformats.org/officeDocument/2006/relationships/image" Target="../media/image2.png"/></Relationships>
</file>

<file path=ppt/slides/_rels/slide10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76.xml"/><Relationship Id="rId7" Type="http://schemas.microsoft.com/office/2007/relationships/diagramDrawing" Target="../diagrams/drawing76.xml"/><Relationship Id="rId2" Type="http://schemas.openxmlformats.org/officeDocument/2006/relationships/notesSlide" Target="../notesSlides/notesSlide108.xml"/><Relationship Id="rId1" Type="http://schemas.openxmlformats.org/officeDocument/2006/relationships/slideLayout" Target="../slideLayouts/slideLayout2.xml"/><Relationship Id="rId6" Type="http://schemas.openxmlformats.org/officeDocument/2006/relationships/diagramColors" Target="../diagrams/colors76.xml"/><Relationship Id="rId5" Type="http://schemas.openxmlformats.org/officeDocument/2006/relationships/diagramQuickStyle" Target="../diagrams/quickStyle76.xml"/><Relationship Id="rId4" Type="http://schemas.openxmlformats.org/officeDocument/2006/relationships/diagramLayout" Target="../diagrams/layout76.xml"/><Relationship Id="rId9" Type="http://schemas.openxmlformats.org/officeDocument/2006/relationships/image" Target="../media/image2.png"/></Relationships>
</file>

<file path=ppt/slides/_rels/slide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9.xml"/><Relationship Id="rId1" Type="http://schemas.openxmlformats.org/officeDocument/2006/relationships/slideLayout" Target="../slideLayouts/slideLayout2.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png"/></Relationships>
</file>

<file path=ppt/slides/_rels/slide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0.xml"/><Relationship Id="rId1" Type="http://schemas.openxmlformats.org/officeDocument/2006/relationships/slideLayout" Target="../slideLayouts/slideLayout2.xml"/><Relationship Id="rId5" Type="http://schemas.openxmlformats.org/officeDocument/2006/relationships/image" Target="../media/image150.png"/><Relationship Id="rId4" Type="http://schemas.openxmlformats.org/officeDocument/2006/relationships/image" Target="../media/image2.png"/></Relationships>
</file>

<file path=ppt/slides/_rels/slide1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77.xml"/><Relationship Id="rId7" Type="http://schemas.microsoft.com/office/2007/relationships/diagramDrawing" Target="../diagrams/drawing77.xml"/><Relationship Id="rId2" Type="http://schemas.openxmlformats.org/officeDocument/2006/relationships/notesSlide" Target="../notesSlides/notesSlide111.xml"/><Relationship Id="rId1" Type="http://schemas.openxmlformats.org/officeDocument/2006/relationships/slideLayout" Target="../slideLayouts/slideLayout2.xml"/><Relationship Id="rId6" Type="http://schemas.openxmlformats.org/officeDocument/2006/relationships/diagramColors" Target="../diagrams/colors77.xml"/><Relationship Id="rId5" Type="http://schemas.openxmlformats.org/officeDocument/2006/relationships/diagramQuickStyle" Target="../diagrams/quickStyle77.xml"/><Relationship Id="rId10" Type="http://schemas.openxmlformats.org/officeDocument/2006/relationships/image" Target="../media/image151.png"/><Relationship Id="rId4" Type="http://schemas.openxmlformats.org/officeDocument/2006/relationships/diagramLayout" Target="../diagrams/layout77.xml"/><Relationship Id="rId9" Type="http://schemas.openxmlformats.org/officeDocument/2006/relationships/image" Target="../media/image2.png"/></Relationships>
</file>

<file path=ppt/slides/_rels/slide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2.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154.png"/><Relationship Id="rId5" Type="http://schemas.openxmlformats.org/officeDocument/2006/relationships/image" Target="../media/image2.png"/><Relationship Id="rId4" Type="http://schemas.openxmlformats.org/officeDocument/2006/relationships/image" Target="../media/image4.png"/></Relationships>
</file>

<file path=ppt/slides/_rels/slide1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78.xml"/><Relationship Id="rId7" Type="http://schemas.microsoft.com/office/2007/relationships/diagramDrawing" Target="../diagrams/drawing78.xml"/><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diagramColors" Target="../diagrams/colors78.xml"/><Relationship Id="rId5" Type="http://schemas.openxmlformats.org/officeDocument/2006/relationships/diagramQuickStyle" Target="../diagrams/quickStyle78.xml"/><Relationship Id="rId10" Type="http://schemas.openxmlformats.org/officeDocument/2006/relationships/image" Target="../media/image155.png"/><Relationship Id="rId4" Type="http://schemas.openxmlformats.org/officeDocument/2006/relationships/diagramLayout" Target="../diagrams/layout78.xml"/><Relationship Id="rId9" Type="http://schemas.openxmlformats.org/officeDocument/2006/relationships/image" Target="../media/image2.png"/></Relationships>
</file>

<file path=ppt/slides/_rels/slide1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2.png"/></Relationships>
</file>

<file path=ppt/slides/_rels/slide116.xml.rels><?xml version="1.0" encoding="UTF-8" standalone="yes"?>
<Relationships xmlns="http://schemas.openxmlformats.org/package/2006/relationships"><Relationship Id="rId8" Type="http://schemas.microsoft.com/office/2007/relationships/diagramDrawing" Target="../diagrams/drawing79.xml"/><Relationship Id="rId3" Type="http://schemas.openxmlformats.org/officeDocument/2006/relationships/notesSlide" Target="../notesSlides/notesSlide116.xml"/><Relationship Id="rId7" Type="http://schemas.openxmlformats.org/officeDocument/2006/relationships/diagramColors" Target="../diagrams/colors79.xml"/><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diagramQuickStyle" Target="../diagrams/quickStyle79.xml"/><Relationship Id="rId11" Type="http://schemas.openxmlformats.org/officeDocument/2006/relationships/image" Target="../media/image158.png"/><Relationship Id="rId5" Type="http://schemas.openxmlformats.org/officeDocument/2006/relationships/diagramLayout" Target="../diagrams/layout79.xml"/><Relationship Id="rId10" Type="http://schemas.openxmlformats.org/officeDocument/2006/relationships/image" Target="../media/image2.png"/><Relationship Id="rId4" Type="http://schemas.openxmlformats.org/officeDocument/2006/relationships/diagramData" Target="../diagrams/data79.xml"/><Relationship Id="rId9" Type="http://schemas.openxmlformats.org/officeDocument/2006/relationships/image" Target="../media/image4.png"/></Relationships>
</file>

<file path=ppt/slides/_rels/slide11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80.xml"/><Relationship Id="rId7" Type="http://schemas.microsoft.com/office/2007/relationships/diagramDrawing" Target="../diagrams/drawing80.xml"/><Relationship Id="rId2" Type="http://schemas.openxmlformats.org/officeDocument/2006/relationships/notesSlide" Target="../notesSlides/notesSlide117.xml"/><Relationship Id="rId1" Type="http://schemas.openxmlformats.org/officeDocument/2006/relationships/slideLayout" Target="../slideLayouts/slideLayout2.xml"/><Relationship Id="rId6" Type="http://schemas.openxmlformats.org/officeDocument/2006/relationships/diagramColors" Target="../diagrams/colors80.xml"/><Relationship Id="rId5" Type="http://schemas.openxmlformats.org/officeDocument/2006/relationships/diagramQuickStyle" Target="../diagrams/quickStyle80.xml"/><Relationship Id="rId10" Type="http://schemas.openxmlformats.org/officeDocument/2006/relationships/image" Target="../media/image159.png"/><Relationship Id="rId4" Type="http://schemas.openxmlformats.org/officeDocument/2006/relationships/diagramLayout" Target="../diagrams/layout80.xml"/><Relationship Id="rId9" Type="http://schemas.openxmlformats.org/officeDocument/2006/relationships/image" Target="../media/image2.png"/></Relationships>
</file>

<file path=ppt/slides/_rels/slide11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81.xml"/><Relationship Id="rId7" Type="http://schemas.microsoft.com/office/2007/relationships/diagramDrawing" Target="../diagrams/drawing81.xml"/><Relationship Id="rId2" Type="http://schemas.openxmlformats.org/officeDocument/2006/relationships/notesSlide" Target="../notesSlides/notesSlide118.xml"/><Relationship Id="rId1" Type="http://schemas.openxmlformats.org/officeDocument/2006/relationships/slideLayout" Target="../slideLayouts/slideLayout2.xml"/><Relationship Id="rId6" Type="http://schemas.openxmlformats.org/officeDocument/2006/relationships/diagramColors" Target="../diagrams/colors81.xml"/><Relationship Id="rId5" Type="http://schemas.openxmlformats.org/officeDocument/2006/relationships/diagramQuickStyle" Target="../diagrams/quickStyle81.xml"/><Relationship Id="rId10" Type="http://schemas.openxmlformats.org/officeDocument/2006/relationships/image" Target="../media/image160.png"/><Relationship Id="rId4" Type="http://schemas.openxmlformats.org/officeDocument/2006/relationships/diagramLayout" Target="../diagrams/layout81.xml"/><Relationship Id="rId9" Type="http://schemas.openxmlformats.org/officeDocument/2006/relationships/image" Target="../media/image2.png"/></Relationships>
</file>

<file path=ppt/slides/_rels/slide1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82.xml"/><Relationship Id="rId7" Type="http://schemas.microsoft.com/office/2007/relationships/diagramDrawing" Target="../diagrams/drawing82.xml"/><Relationship Id="rId2" Type="http://schemas.openxmlformats.org/officeDocument/2006/relationships/notesSlide" Target="../notesSlides/notesSlide119.xml"/><Relationship Id="rId1" Type="http://schemas.openxmlformats.org/officeDocument/2006/relationships/slideLayout" Target="../slideLayouts/slideLayout2.xml"/><Relationship Id="rId6" Type="http://schemas.openxmlformats.org/officeDocument/2006/relationships/diagramColors" Target="../diagrams/colors82.xml"/><Relationship Id="rId5" Type="http://schemas.openxmlformats.org/officeDocument/2006/relationships/diagramQuickStyle" Target="../diagrams/quickStyle82.xml"/><Relationship Id="rId10" Type="http://schemas.openxmlformats.org/officeDocument/2006/relationships/image" Target="../media/image161.png"/><Relationship Id="rId4" Type="http://schemas.openxmlformats.org/officeDocument/2006/relationships/diagramLayout" Target="../diagrams/layout82.xml"/><Relationship Id="rId9"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png"/></Relationships>
</file>

<file path=ppt/slides/_rels/slide1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83.xml"/><Relationship Id="rId7" Type="http://schemas.microsoft.com/office/2007/relationships/diagramDrawing" Target="../diagrams/drawing83.xml"/><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diagramColors" Target="../diagrams/colors83.xml"/><Relationship Id="rId11" Type="http://schemas.openxmlformats.org/officeDocument/2006/relationships/image" Target="../media/image163.png"/><Relationship Id="rId5" Type="http://schemas.openxmlformats.org/officeDocument/2006/relationships/diagramQuickStyle" Target="../diagrams/quickStyle83.xml"/><Relationship Id="rId10" Type="http://schemas.openxmlformats.org/officeDocument/2006/relationships/image" Target="../media/image162.png"/><Relationship Id="rId4" Type="http://schemas.openxmlformats.org/officeDocument/2006/relationships/diagramLayout" Target="../diagrams/layout83.xml"/><Relationship Id="rId9" Type="http://schemas.openxmlformats.org/officeDocument/2006/relationships/image" Target="../media/image2.png"/></Relationships>
</file>

<file path=ppt/slides/_rels/slide1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84.xml"/><Relationship Id="rId7" Type="http://schemas.microsoft.com/office/2007/relationships/diagramDrawing" Target="../diagrams/drawing84.xml"/><Relationship Id="rId2" Type="http://schemas.openxmlformats.org/officeDocument/2006/relationships/notesSlide" Target="../notesSlides/notesSlide121.xml"/><Relationship Id="rId1" Type="http://schemas.openxmlformats.org/officeDocument/2006/relationships/slideLayout" Target="../slideLayouts/slideLayout2.xml"/><Relationship Id="rId6" Type="http://schemas.openxmlformats.org/officeDocument/2006/relationships/diagramColors" Target="../diagrams/colors84.xml"/><Relationship Id="rId5" Type="http://schemas.openxmlformats.org/officeDocument/2006/relationships/diagramQuickStyle" Target="../diagrams/quickStyle84.xml"/><Relationship Id="rId10" Type="http://schemas.openxmlformats.org/officeDocument/2006/relationships/image" Target="../media/image164.png"/><Relationship Id="rId4" Type="http://schemas.openxmlformats.org/officeDocument/2006/relationships/diagramLayout" Target="../diagrams/layout84.xml"/><Relationship Id="rId9" Type="http://schemas.openxmlformats.org/officeDocument/2006/relationships/image" Target="../media/image2.png"/></Relationships>
</file>

<file path=ppt/slides/_rels/slide1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85.xml"/><Relationship Id="rId7" Type="http://schemas.microsoft.com/office/2007/relationships/diagramDrawing" Target="../diagrams/drawing85.xml"/><Relationship Id="rId2" Type="http://schemas.openxmlformats.org/officeDocument/2006/relationships/notesSlide" Target="../notesSlides/notesSlide122.xml"/><Relationship Id="rId1" Type="http://schemas.openxmlformats.org/officeDocument/2006/relationships/slideLayout" Target="../slideLayouts/slideLayout2.xml"/><Relationship Id="rId6" Type="http://schemas.openxmlformats.org/officeDocument/2006/relationships/diagramColors" Target="../diagrams/colors85.xml"/><Relationship Id="rId5" Type="http://schemas.openxmlformats.org/officeDocument/2006/relationships/diagramQuickStyle" Target="../diagrams/quickStyle85.xml"/><Relationship Id="rId10" Type="http://schemas.openxmlformats.org/officeDocument/2006/relationships/image" Target="../media/image165.png"/><Relationship Id="rId4" Type="http://schemas.openxmlformats.org/officeDocument/2006/relationships/diagramLayout" Target="../diagrams/layout85.xml"/><Relationship Id="rId9" Type="http://schemas.openxmlformats.org/officeDocument/2006/relationships/image" Target="../media/image2.png"/></Relationships>
</file>

<file path=ppt/slides/_rels/slide1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86.xml"/><Relationship Id="rId7" Type="http://schemas.microsoft.com/office/2007/relationships/diagramDrawing" Target="../diagrams/drawing86.xml"/><Relationship Id="rId2" Type="http://schemas.openxmlformats.org/officeDocument/2006/relationships/notesSlide" Target="../notesSlides/notesSlide123.xml"/><Relationship Id="rId1" Type="http://schemas.openxmlformats.org/officeDocument/2006/relationships/slideLayout" Target="../slideLayouts/slideLayout2.xml"/><Relationship Id="rId6" Type="http://schemas.openxmlformats.org/officeDocument/2006/relationships/diagramColors" Target="../diagrams/colors86.xml"/><Relationship Id="rId5" Type="http://schemas.openxmlformats.org/officeDocument/2006/relationships/diagramQuickStyle" Target="../diagrams/quickStyle86.xml"/><Relationship Id="rId10" Type="http://schemas.openxmlformats.org/officeDocument/2006/relationships/image" Target="../media/image166.png"/><Relationship Id="rId4" Type="http://schemas.openxmlformats.org/officeDocument/2006/relationships/diagramLayout" Target="../diagrams/layout86.xml"/><Relationship Id="rId9" Type="http://schemas.openxmlformats.org/officeDocument/2006/relationships/image" Target="../media/image2.png"/></Relationships>
</file>

<file path=ppt/slides/_rels/slide12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87.xml"/><Relationship Id="rId7" Type="http://schemas.microsoft.com/office/2007/relationships/diagramDrawing" Target="../diagrams/drawing87.xml"/><Relationship Id="rId2" Type="http://schemas.openxmlformats.org/officeDocument/2006/relationships/notesSlide" Target="../notesSlides/notesSlide124.xml"/><Relationship Id="rId1" Type="http://schemas.openxmlformats.org/officeDocument/2006/relationships/slideLayout" Target="../slideLayouts/slideLayout2.xml"/><Relationship Id="rId6" Type="http://schemas.openxmlformats.org/officeDocument/2006/relationships/diagramColors" Target="../diagrams/colors87.xml"/><Relationship Id="rId5" Type="http://schemas.openxmlformats.org/officeDocument/2006/relationships/diagramQuickStyle" Target="../diagrams/quickStyle87.xml"/><Relationship Id="rId10" Type="http://schemas.openxmlformats.org/officeDocument/2006/relationships/image" Target="../media/image167.png"/><Relationship Id="rId4" Type="http://schemas.openxmlformats.org/officeDocument/2006/relationships/diagramLayout" Target="../diagrams/layout87.xml"/><Relationship Id="rId9" Type="http://schemas.openxmlformats.org/officeDocument/2006/relationships/image" Target="../media/image2.png"/></Relationships>
</file>

<file path=ppt/slides/_rels/slide12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88.xml"/><Relationship Id="rId7" Type="http://schemas.microsoft.com/office/2007/relationships/diagramDrawing" Target="../diagrams/drawing88.xml"/><Relationship Id="rId2" Type="http://schemas.openxmlformats.org/officeDocument/2006/relationships/notesSlide" Target="../notesSlides/notesSlide125.xml"/><Relationship Id="rId1" Type="http://schemas.openxmlformats.org/officeDocument/2006/relationships/slideLayout" Target="../slideLayouts/slideLayout2.xml"/><Relationship Id="rId6" Type="http://schemas.openxmlformats.org/officeDocument/2006/relationships/diagramColors" Target="../diagrams/colors88.xml"/><Relationship Id="rId5" Type="http://schemas.openxmlformats.org/officeDocument/2006/relationships/diagramQuickStyle" Target="../diagrams/quickStyle88.xml"/><Relationship Id="rId10" Type="http://schemas.openxmlformats.org/officeDocument/2006/relationships/image" Target="../media/image168.png"/><Relationship Id="rId4" Type="http://schemas.openxmlformats.org/officeDocument/2006/relationships/diagramLayout" Target="../diagrams/layout88.xml"/><Relationship Id="rId9" Type="http://schemas.openxmlformats.org/officeDocument/2006/relationships/image" Target="../media/image2.png"/></Relationships>
</file>

<file path=ppt/slides/_rels/slide1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6.xml"/><Relationship Id="rId1" Type="http://schemas.openxmlformats.org/officeDocument/2006/relationships/slideLayout" Target="../slideLayouts/slideLayout2.xml"/><Relationship Id="rId5" Type="http://schemas.openxmlformats.org/officeDocument/2006/relationships/image" Target="../media/image169.png"/><Relationship Id="rId4" Type="http://schemas.openxmlformats.org/officeDocument/2006/relationships/image" Target="../media/image2.png"/></Relationships>
</file>

<file path=ppt/slides/_rels/slide1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7.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70.png"/><Relationship Id="rId4" Type="http://schemas.openxmlformats.org/officeDocument/2006/relationships/image" Target="../media/image2.png"/></Relationships>
</file>

<file path=ppt/slides/_rels/slide12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89.xml"/><Relationship Id="rId7" Type="http://schemas.microsoft.com/office/2007/relationships/diagramDrawing" Target="../diagrams/drawing89.xml"/><Relationship Id="rId2" Type="http://schemas.openxmlformats.org/officeDocument/2006/relationships/notesSlide" Target="../notesSlides/notesSlide128.xml"/><Relationship Id="rId1" Type="http://schemas.openxmlformats.org/officeDocument/2006/relationships/slideLayout" Target="../slideLayouts/slideLayout2.xml"/><Relationship Id="rId6" Type="http://schemas.openxmlformats.org/officeDocument/2006/relationships/diagramColors" Target="../diagrams/colors89.xml"/><Relationship Id="rId5" Type="http://schemas.openxmlformats.org/officeDocument/2006/relationships/diagramQuickStyle" Target="../diagrams/quickStyle89.xml"/><Relationship Id="rId4" Type="http://schemas.openxmlformats.org/officeDocument/2006/relationships/diagramLayout" Target="../diagrams/layout89.xml"/><Relationship Id="rId9" Type="http://schemas.openxmlformats.org/officeDocument/2006/relationships/image" Target="../media/image2.png"/></Relationships>
</file>

<file path=ppt/slides/_rels/slide12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90.xml"/><Relationship Id="rId7" Type="http://schemas.microsoft.com/office/2007/relationships/diagramDrawing" Target="../diagrams/drawing90.xml"/><Relationship Id="rId2" Type="http://schemas.openxmlformats.org/officeDocument/2006/relationships/notesSlide" Target="../notesSlides/notesSlide129.xml"/><Relationship Id="rId1" Type="http://schemas.openxmlformats.org/officeDocument/2006/relationships/slideLayout" Target="../slideLayouts/slideLayout2.xml"/><Relationship Id="rId6" Type="http://schemas.openxmlformats.org/officeDocument/2006/relationships/diagramColors" Target="../diagrams/colors90.xml"/><Relationship Id="rId5" Type="http://schemas.openxmlformats.org/officeDocument/2006/relationships/diagramQuickStyle" Target="../diagrams/quickStyle90.xml"/><Relationship Id="rId10" Type="http://schemas.openxmlformats.org/officeDocument/2006/relationships/image" Target="../media/image171.png"/><Relationship Id="rId4" Type="http://schemas.openxmlformats.org/officeDocument/2006/relationships/diagramLayout" Target="../diagrams/layout90.xml"/><Relationship Id="rId9"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png"/></Relationships>
</file>

<file path=ppt/slides/_rels/slide1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91.xml"/><Relationship Id="rId7" Type="http://schemas.microsoft.com/office/2007/relationships/diagramDrawing" Target="../diagrams/drawing91.xml"/><Relationship Id="rId2" Type="http://schemas.openxmlformats.org/officeDocument/2006/relationships/notesSlide" Target="../notesSlides/notesSlide130.xml"/><Relationship Id="rId1" Type="http://schemas.openxmlformats.org/officeDocument/2006/relationships/slideLayout" Target="../slideLayouts/slideLayout2.xml"/><Relationship Id="rId6" Type="http://schemas.openxmlformats.org/officeDocument/2006/relationships/diagramColors" Target="../diagrams/colors91.xml"/><Relationship Id="rId11" Type="http://schemas.microsoft.com/office/2007/relationships/hdphoto" Target="../media/hdphoto2.wdp"/><Relationship Id="rId5" Type="http://schemas.openxmlformats.org/officeDocument/2006/relationships/diagramQuickStyle" Target="../diagrams/quickStyle91.xml"/><Relationship Id="rId10" Type="http://schemas.openxmlformats.org/officeDocument/2006/relationships/image" Target="../media/image172.png"/><Relationship Id="rId4" Type="http://schemas.openxmlformats.org/officeDocument/2006/relationships/diagramLayout" Target="../diagrams/layout91.xml"/><Relationship Id="rId9" Type="http://schemas.openxmlformats.org/officeDocument/2006/relationships/image" Target="../media/image2.png"/></Relationships>
</file>

<file path=ppt/slides/_rels/slide13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92.xml"/><Relationship Id="rId7" Type="http://schemas.microsoft.com/office/2007/relationships/diagramDrawing" Target="../diagrams/drawing92.xml"/><Relationship Id="rId2" Type="http://schemas.openxmlformats.org/officeDocument/2006/relationships/notesSlide" Target="../notesSlides/notesSlide131.xml"/><Relationship Id="rId1" Type="http://schemas.openxmlformats.org/officeDocument/2006/relationships/slideLayout" Target="../slideLayouts/slideLayout2.xml"/><Relationship Id="rId6" Type="http://schemas.openxmlformats.org/officeDocument/2006/relationships/diagramColors" Target="../diagrams/colors92.xml"/><Relationship Id="rId11" Type="http://schemas.openxmlformats.org/officeDocument/2006/relationships/image" Target="../media/image174.png"/><Relationship Id="rId5" Type="http://schemas.openxmlformats.org/officeDocument/2006/relationships/diagramQuickStyle" Target="../diagrams/quickStyle92.xml"/><Relationship Id="rId10" Type="http://schemas.openxmlformats.org/officeDocument/2006/relationships/image" Target="../media/image173.png"/><Relationship Id="rId4" Type="http://schemas.openxmlformats.org/officeDocument/2006/relationships/diagramLayout" Target="../diagrams/layout92.xml"/><Relationship Id="rId9" Type="http://schemas.openxmlformats.org/officeDocument/2006/relationships/image" Target="../media/image2.png"/></Relationships>
</file>

<file path=ppt/slides/_rels/slide13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93.xml"/><Relationship Id="rId7" Type="http://schemas.microsoft.com/office/2007/relationships/diagramDrawing" Target="../diagrams/drawing93.xml"/><Relationship Id="rId2" Type="http://schemas.openxmlformats.org/officeDocument/2006/relationships/notesSlide" Target="../notesSlides/notesSlide132.xml"/><Relationship Id="rId1" Type="http://schemas.openxmlformats.org/officeDocument/2006/relationships/slideLayout" Target="../slideLayouts/slideLayout2.xml"/><Relationship Id="rId6" Type="http://schemas.openxmlformats.org/officeDocument/2006/relationships/diagramColors" Target="../diagrams/colors93.xml"/><Relationship Id="rId5" Type="http://schemas.openxmlformats.org/officeDocument/2006/relationships/diagramQuickStyle" Target="../diagrams/quickStyle93.xml"/><Relationship Id="rId4" Type="http://schemas.openxmlformats.org/officeDocument/2006/relationships/diagramLayout" Target="../diagrams/layout93.xml"/><Relationship Id="rId9" Type="http://schemas.openxmlformats.org/officeDocument/2006/relationships/image" Target="../media/image2.png"/></Relationships>
</file>

<file path=ppt/slides/_rels/slide13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94.xml"/><Relationship Id="rId7" Type="http://schemas.microsoft.com/office/2007/relationships/diagramDrawing" Target="../diagrams/drawing94.xml"/><Relationship Id="rId2" Type="http://schemas.openxmlformats.org/officeDocument/2006/relationships/notesSlide" Target="../notesSlides/notesSlide133.xml"/><Relationship Id="rId1" Type="http://schemas.openxmlformats.org/officeDocument/2006/relationships/slideLayout" Target="../slideLayouts/slideLayout2.xml"/><Relationship Id="rId6" Type="http://schemas.openxmlformats.org/officeDocument/2006/relationships/diagramColors" Target="../diagrams/colors94.xml"/><Relationship Id="rId5" Type="http://schemas.openxmlformats.org/officeDocument/2006/relationships/diagramQuickStyle" Target="../diagrams/quickStyle94.xml"/><Relationship Id="rId10" Type="http://schemas.openxmlformats.org/officeDocument/2006/relationships/image" Target="../media/image175.png"/><Relationship Id="rId4" Type="http://schemas.openxmlformats.org/officeDocument/2006/relationships/diagramLayout" Target="../diagrams/layout94.xml"/><Relationship Id="rId9" Type="http://schemas.openxmlformats.org/officeDocument/2006/relationships/image" Target="../media/image2.png"/></Relationships>
</file>

<file path=ppt/slides/_rels/slide1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4.xml"/><Relationship Id="rId1" Type="http://schemas.openxmlformats.org/officeDocument/2006/relationships/slideLayout" Target="../slideLayouts/slideLayout2.xml"/><Relationship Id="rId5" Type="http://schemas.openxmlformats.org/officeDocument/2006/relationships/image" Target="../media/image176.png"/><Relationship Id="rId4" Type="http://schemas.openxmlformats.org/officeDocument/2006/relationships/image" Target="../media/image2.png"/></Relationships>
</file>

<file path=ppt/slides/_rels/slide1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95.xml"/><Relationship Id="rId7" Type="http://schemas.microsoft.com/office/2007/relationships/diagramDrawing" Target="../diagrams/drawing95.xml"/><Relationship Id="rId2" Type="http://schemas.openxmlformats.org/officeDocument/2006/relationships/notesSlide" Target="../notesSlides/notesSlide135.xml"/><Relationship Id="rId1" Type="http://schemas.openxmlformats.org/officeDocument/2006/relationships/slideLayout" Target="../slideLayouts/slideLayout2.xml"/><Relationship Id="rId6" Type="http://schemas.openxmlformats.org/officeDocument/2006/relationships/diagramColors" Target="../diagrams/colors95.xml"/><Relationship Id="rId11" Type="http://schemas.microsoft.com/office/2007/relationships/hdphoto" Target="../media/hdphoto3.wdp"/><Relationship Id="rId5" Type="http://schemas.openxmlformats.org/officeDocument/2006/relationships/diagramQuickStyle" Target="../diagrams/quickStyle95.xml"/><Relationship Id="rId10" Type="http://schemas.openxmlformats.org/officeDocument/2006/relationships/image" Target="../media/image177.png"/><Relationship Id="rId4" Type="http://schemas.openxmlformats.org/officeDocument/2006/relationships/diagramLayout" Target="../diagrams/layout95.xml"/><Relationship Id="rId9" Type="http://schemas.openxmlformats.org/officeDocument/2006/relationships/image" Target="../media/image2.png"/></Relationships>
</file>

<file path=ppt/slides/_rels/slide13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96.xml"/><Relationship Id="rId7" Type="http://schemas.microsoft.com/office/2007/relationships/diagramDrawing" Target="../diagrams/drawing96.xml"/><Relationship Id="rId2" Type="http://schemas.openxmlformats.org/officeDocument/2006/relationships/notesSlide" Target="../notesSlides/notesSlide136.xml"/><Relationship Id="rId1" Type="http://schemas.openxmlformats.org/officeDocument/2006/relationships/slideLayout" Target="../slideLayouts/slideLayout2.xml"/><Relationship Id="rId6" Type="http://schemas.openxmlformats.org/officeDocument/2006/relationships/diagramColors" Target="../diagrams/colors96.xml"/><Relationship Id="rId5" Type="http://schemas.openxmlformats.org/officeDocument/2006/relationships/diagramQuickStyle" Target="../diagrams/quickStyle96.xml"/><Relationship Id="rId10" Type="http://schemas.openxmlformats.org/officeDocument/2006/relationships/image" Target="../media/image178.png"/><Relationship Id="rId4" Type="http://schemas.openxmlformats.org/officeDocument/2006/relationships/diagramLayout" Target="../diagrams/layout96.xml"/><Relationship Id="rId9" Type="http://schemas.openxmlformats.org/officeDocument/2006/relationships/image" Target="../media/image2.png"/></Relationships>
</file>

<file path=ppt/slides/_rels/slide13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97.xml"/><Relationship Id="rId7" Type="http://schemas.microsoft.com/office/2007/relationships/diagramDrawing" Target="../diagrams/drawing97.xml"/><Relationship Id="rId2" Type="http://schemas.openxmlformats.org/officeDocument/2006/relationships/notesSlide" Target="../notesSlides/notesSlide137.xml"/><Relationship Id="rId1" Type="http://schemas.openxmlformats.org/officeDocument/2006/relationships/slideLayout" Target="../slideLayouts/slideLayout2.xml"/><Relationship Id="rId6" Type="http://schemas.openxmlformats.org/officeDocument/2006/relationships/diagramColors" Target="../diagrams/colors97.xml"/><Relationship Id="rId5" Type="http://schemas.openxmlformats.org/officeDocument/2006/relationships/diagramQuickStyle" Target="../diagrams/quickStyle97.xml"/><Relationship Id="rId4" Type="http://schemas.openxmlformats.org/officeDocument/2006/relationships/diagramLayout" Target="../diagrams/layout97.xml"/><Relationship Id="rId9"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2.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3.xml"/><Relationship Id="rId13" Type="http://schemas.openxmlformats.org/officeDocument/2006/relationships/diagramColors" Target="../diagrams/colors4.xml"/><Relationship Id="rId3" Type="http://schemas.openxmlformats.org/officeDocument/2006/relationships/image" Target="../media/image2.png"/><Relationship Id="rId7" Type="http://schemas.openxmlformats.org/officeDocument/2006/relationships/diagramQuickStyle" Target="../diagrams/quickStyle3.xml"/><Relationship Id="rId12" Type="http://schemas.openxmlformats.org/officeDocument/2006/relationships/diagramQuickStyle" Target="../diagrams/quickStyle4.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Layout" Target="../diagrams/layout3.xml"/><Relationship Id="rId11" Type="http://schemas.openxmlformats.org/officeDocument/2006/relationships/diagramLayout" Target="../diagrams/layout4.xml"/><Relationship Id="rId5" Type="http://schemas.openxmlformats.org/officeDocument/2006/relationships/diagramData" Target="../diagrams/data3.xml"/><Relationship Id="rId10" Type="http://schemas.openxmlformats.org/officeDocument/2006/relationships/diagramData" Target="../diagrams/data4.xml"/><Relationship Id="rId4" Type="http://schemas.openxmlformats.org/officeDocument/2006/relationships/image" Target="../media/image3.png"/><Relationship Id="rId9" Type="http://schemas.microsoft.com/office/2007/relationships/diagramDrawing" Target="../diagrams/drawing3.xml"/><Relationship Id="rId14" Type="http://schemas.microsoft.com/office/2007/relationships/diagramDrawing" Target="../diagrams/drawing4.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0.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0.xml"/><Relationship Id="rId11" Type="http://schemas.openxmlformats.org/officeDocument/2006/relationships/image" Target="../media/image36.png"/><Relationship Id="rId5" Type="http://schemas.openxmlformats.org/officeDocument/2006/relationships/diagramQuickStyle" Target="../diagrams/quickStyle10.xml"/><Relationship Id="rId10" Type="http://schemas.openxmlformats.org/officeDocument/2006/relationships/image" Target="../media/image35.png"/><Relationship Id="rId4" Type="http://schemas.openxmlformats.org/officeDocument/2006/relationships/diagramLayout" Target="../diagrams/layout10.xml"/><Relationship Id="rId9"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10" Type="http://schemas.openxmlformats.org/officeDocument/2006/relationships/image" Target="../media/image37.png"/><Relationship Id="rId4" Type="http://schemas.openxmlformats.org/officeDocument/2006/relationships/diagramLayout" Target="../diagrams/layout11.xml"/><Relationship Id="rId9" Type="http://schemas.openxmlformats.org/officeDocument/2006/relationships/image" Target="../media/image2.png"/></Relationships>
</file>

<file path=ppt/slides/_rels/slide2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10" Type="http://schemas.openxmlformats.org/officeDocument/2006/relationships/image" Target="../media/image38.png"/><Relationship Id="rId4" Type="http://schemas.openxmlformats.org/officeDocument/2006/relationships/diagramLayout" Target="../diagrams/layout12.xml"/><Relationship Id="rId9" Type="http://schemas.openxmlformats.org/officeDocument/2006/relationships/image" Target="../media/image2.png"/></Relationships>
</file>

<file path=ppt/slides/_rels/slide2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10" Type="http://schemas.openxmlformats.org/officeDocument/2006/relationships/image" Target="../media/image39.png"/><Relationship Id="rId4" Type="http://schemas.openxmlformats.org/officeDocument/2006/relationships/diagramLayout" Target="../diagrams/layout13.xml"/><Relationship Id="rId9" Type="http://schemas.openxmlformats.org/officeDocument/2006/relationships/image" Target="../media/image2.png"/></Relationships>
</file>

<file path=ppt/slides/_rels/slide2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10" Type="http://schemas.openxmlformats.org/officeDocument/2006/relationships/image" Target="../media/image40.png"/><Relationship Id="rId4" Type="http://schemas.openxmlformats.org/officeDocument/2006/relationships/diagramLayout" Target="../diagrams/layout14.xml"/><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image" Target="../media/image4.png"/><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image" Target="../media/image2.png"/></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10" Type="http://schemas.openxmlformats.org/officeDocument/2006/relationships/image" Target="../media/image41.png"/><Relationship Id="rId4" Type="http://schemas.openxmlformats.org/officeDocument/2006/relationships/diagramLayout" Target="../diagrams/layout15.xml"/><Relationship Id="rId9" Type="http://schemas.openxmlformats.org/officeDocument/2006/relationships/image" Target="../media/image2.png"/></Relationships>
</file>

<file path=ppt/slides/_rels/slide3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16.xml"/><Relationship Id="rId11" Type="http://schemas.openxmlformats.org/officeDocument/2006/relationships/image" Target="../media/image27.png"/><Relationship Id="rId5" Type="http://schemas.openxmlformats.org/officeDocument/2006/relationships/diagramQuickStyle" Target="../diagrams/quickStyle16.xml"/><Relationship Id="rId10" Type="http://schemas.openxmlformats.org/officeDocument/2006/relationships/image" Target="../media/image42.png"/><Relationship Id="rId4" Type="http://schemas.openxmlformats.org/officeDocument/2006/relationships/diagramLayout" Target="../diagrams/layout16.xml"/><Relationship Id="rId9" Type="http://schemas.openxmlformats.org/officeDocument/2006/relationships/image" Target="../media/image2.png"/></Relationships>
</file>

<file path=ppt/slides/_rels/slide3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17.xml"/><Relationship Id="rId11" Type="http://schemas.openxmlformats.org/officeDocument/2006/relationships/image" Target="../media/image44.png"/><Relationship Id="rId5" Type="http://schemas.openxmlformats.org/officeDocument/2006/relationships/diagramQuickStyle" Target="../diagrams/quickStyle17.xml"/><Relationship Id="rId10" Type="http://schemas.openxmlformats.org/officeDocument/2006/relationships/image" Target="../media/image43.png"/><Relationship Id="rId4" Type="http://schemas.openxmlformats.org/officeDocument/2006/relationships/diagramLayout" Target="../diagrams/layout17.xml"/><Relationship Id="rId9" Type="http://schemas.openxmlformats.org/officeDocument/2006/relationships/image" Target="../media/image2.png"/></Relationships>
</file>

<file path=ppt/slides/_rels/slide3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10" Type="http://schemas.openxmlformats.org/officeDocument/2006/relationships/image" Target="../media/image45.png"/><Relationship Id="rId4" Type="http://schemas.openxmlformats.org/officeDocument/2006/relationships/diagramLayout" Target="../diagrams/layout18.xml"/><Relationship Id="rId9"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10" Type="http://schemas.openxmlformats.org/officeDocument/2006/relationships/image" Target="../media/image46.png"/><Relationship Id="rId4" Type="http://schemas.openxmlformats.org/officeDocument/2006/relationships/diagramLayout" Target="../diagrams/layout19.xml"/><Relationship Id="rId9"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10" Type="http://schemas.openxmlformats.org/officeDocument/2006/relationships/image" Target="../media/image47.png"/><Relationship Id="rId4" Type="http://schemas.openxmlformats.org/officeDocument/2006/relationships/diagramLayout" Target="../diagrams/layout20.xml"/><Relationship Id="rId9" Type="http://schemas.openxmlformats.org/officeDocument/2006/relationships/image" Target="../media/image2.png"/></Relationships>
</file>

<file path=ppt/slides/_rels/slide3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21.xml"/><Relationship Id="rId11" Type="http://schemas.openxmlformats.org/officeDocument/2006/relationships/image" Target="../media/image49.png"/><Relationship Id="rId5" Type="http://schemas.openxmlformats.org/officeDocument/2006/relationships/diagramQuickStyle" Target="../diagrams/quickStyle21.xml"/><Relationship Id="rId10" Type="http://schemas.openxmlformats.org/officeDocument/2006/relationships/image" Target="../media/image48.png"/><Relationship Id="rId4" Type="http://schemas.openxmlformats.org/officeDocument/2006/relationships/diagramLayout" Target="../diagrams/layout21.xml"/><Relationship Id="rId9" Type="http://schemas.openxmlformats.org/officeDocument/2006/relationships/image" Target="../media/image2.png"/></Relationships>
</file>

<file path=ppt/slides/_rels/slide3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10" Type="http://schemas.openxmlformats.org/officeDocument/2006/relationships/image" Target="../media/image50.png"/><Relationship Id="rId4" Type="http://schemas.openxmlformats.org/officeDocument/2006/relationships/diagramLayout" Target="../diagrams/layout22.xml"/><Relationship Id="rId9" Type="http://schemas.openxmlformats.org/officeDocument/2006/relationships/image" Target="../media/image2.png"/></Relationships>
</file>

<file path=ppt/slides/_rels/slide3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23.xml"/><Relationship Id="rId11" Type="http://schemas.openxmlformats.org/officeDocument/2006/relationships/image" Target="../media/image52.png"/><Relationship Id="rId5" Type="http://schemas.openxmlformats.org/officeDocument/2006/relationships/diagramQuickStyle" Target="../diagrams/quickStyle23.xml"/><Relationship Id="rId10" Type="http://schemas.openxmlformats.org/officeDocument/2006/relationships/image" Target="../media/image51.png"/><Relationship Id="rId4" Type="http://schemas.openxmlformats.org/officeDocument/2006/relationships/diagramLayout" Target="../diagrams/layout23.xml"/><Relationship Id="rId9" Type="http://schemas.openxmlformats.org/officeDocument/2006/relationships/image" Target="../media/image2.png"/></Relationships>
</file>

<file path=ppt/slides/_rels/slide3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24.xml"/><Relationship Id="rId11" Type="http://schemas.openxmlformats.org/officeDocument/2006/relationships/image" Target="../media/image54.png"/><Relationship Id="rId5" Type="http://schemas.openxmlformats.org/officeDocument/2006/relationships/diagramQuickStyle" Target="../diagrams/quickStyle24.xml"/><Relationship Id="rId10" Type="http://schemas.openxmlformats.org/officeDocument/2006/relationships/image" Target="../media/image53.png"/><Relationship Id="rId4" Type="http://schemas.openxmlformats.org/officeDocument/2006/relationships/diagramLayout" Target="../diagrams/layout24.xml"/><Relationship Id="rId9"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8.xml"/><Relationship Id="rId13" Type="http://schemas.openxmlformats.org/officeDocument/2006/relationships/diagramData" Target="../diagrams/data9.xml"/><Relationship Id="rId18" Type="http://schemas.openxmlformats.org/officeDocument/2006/relationships/image" Target="../media/image4.png"/><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17" Type="http://schemas.microsoft.com/office/2007/relationships/diagramDrawing" Target="../diagrams/drawing9.xml"/><Relationship Id="rId2" Type="http://schemas.openxmlformats.org/officeDocument/2006/relationships/notesSlide" Target="../notesSlides/notesSlide4.xml"/><Relationship Id="rId16" Type="http://schemas.openxmlformats.org/officeDocument/2006/relationships/diagramColors" Target="../diagrams/colors9.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5" Type="http://schemas.openxmlformats.org/officeDocument/2006/relationships/diagramQuickStyle" Target="../diagrams/quickStyle9.xml"/><Relationship Id="rId10" Type="http://schemas.openxmlformats.org/officeDocument/2006/relationships/diagramQuickStyle" Target="../diagrams/quickStyle8.xml"/><Relationship Id="rId19" Type="http://schemas.openxmlformats.org/officeDocument/2006/relationships/image" Target="../media/image2.png"/><Relationship Id="rId4" Type="http://schemas.openxmlformats.org/officeDocument/2006/relationships/diagramLayout" Target="../diagrams/layout7.xml"/><Relationship Id="rId9" Type="http://schemas.openxmlformats.org/officeDocument/2006/relationships/diagramLayout" Target="../diagrams/layout8.xml"/><Relationship Id="rId14" Type="http://schemas.openxmlformats.org/officeDocument/2006/relationships/diagramLayout" Target="../diagrams/layout9.xml"/></Relationships>
</file>

<file path=ppt/slides/_rels/slide4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10" Type="http://schemas.openxmlformats.org/officeDocument/2006/relationships/image" Target="../media/image55.png"/><Relationship Id="rId4" Type="http://schemas.openxmlformats.org/officeDocument/2006/relationships/diagramLayout" Target="../diagrams/layout25.xml"/><Relationship Id="rId9" Type="http://schemas.openxmlformats.org/officeDocument/2006/relationships/image" Target="../media/image2.png"/></Relationships>
</file>

<file path=ppt/slides/_rels/slide4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10" Type="http://schemas.openxmlformats.org/officeDocument/2006/relationships/image" Target="../media/image56.png"/><Relationship Id="rId4" Type="http://schemas.openxmlformats.org/officeDocument/2006/relationships/diagramLayout" Target="../diagrams/layout26.xml"/><Relationship Id="rId9" Type="http://schemas.openxmlformats.org/officeDocument/2006/relationships/image" Target="../media/image2.png"/></Relationships>
</file>

<file path=ppt/slides/_rels/slide4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10" Type="http://schemas.openxmlformats.org/officeDocument/2006/relationships/image" Target="../media/image57.png"/><Relationship Id="rId4" Type="http://schemas.openxmlformats.org/officeDocument/2006/relationships/diagramLayout" Target="../diagrams/layout27.xml"/><Relationship Id="rId9" Type="http://schemas.openxmlformats.org/officeDocument/2006/relationships/image" Target="../media/image2.png"/></Relationships>
</file>

<file path=ppt/slides/_rels/slide4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Colors" Target="../diagrams/colors28.xml"/><Relationship Id="rId5" Type="http://schemas.openxmlformats.org/officeDocument/2006/relationships/diagramQuickStyle" Target="../diagrams/quickStyle28.xml"/><Relationship Id="rId10" Type="http://schemas.openxmlformats.org/officeDocument/2006/relationships/image" Target="../media/image58.png"/><Relationship Id="rId4" Type="http://schemas.openxmlformats.org/officeDocument/2006/relationships/diagramLayout" Target="../diagrams/layout28.xml"/><Relationship Id="rId9" Type="http://schemas.openxmlformats.org/officeDocument/2006/relationships/image" Target="../media/image2.png"/></Relationships>
</file>

<file path=ppt/slides/_rels/slide4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diagramColors" Target="../diagrams/colors29.xml"/><Relationship Id="rId5" Type="http://schemas.openxmlformats.org/officeDocument/2006/relationships/diagramQuickStyle" Target="../diagrams/quickStyle29.xml"/><Relationship Id="rId10" Type="http://schemas.openxmlformats.org/officeDocument/2006/relationships/image" Target="../media/image59.png"/><Relationship Id="rId4" Type="http://schemas.openxmlformats.org/officeDocument/2006/relationships/diagramLayout" Target="../diagrams/layout29.xml"/><Relationship Id="rId9" Type="http://schemas.openxmlformats.org/officeDocument/2006/relationships/image" Target="../media/image2.png"/></Relationships>
</file>

<file path=ppt/slides/_rels/slide4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30.xml"/><Relationship Id="rId5" Type="http://schemas.openxmlformats.org/officeDocument/2006/relationships/diagramQuickStyle" Target="../diagrams/quickStyle30.xml"/><Relationship Id="rId10" Type="http://schemas.openxmlformats.org/officeDocument/2006/relationships/image" Target="../media/image60.png"/><Relationship Id="rId4" Type="http://schemas.openxmlformats.org/officeDocument/2006/relationships/diagramLayout" Target="../diagrams/layout30.xml"/><Relationship Id="rId9" Type="http://schemas.openxmlformats.org/officeDocument/2006/relationships/image" Target="../media/image2.png"/></Relationships>
</file>

<file path=ppt/slides/_rels/slide46.xml.rels><?xml version="1.0" encoding="UTF-8" standalone="yes"?>
<Relationships xmlns="http://schemas.openxmlformats.org/package/2006/relationships"><Relationship Id="rId8" Type="http://schemas.openxmlformats.org/officeDocument/2006/relationships/diagramData" Target="../diagrams/data32.xml"/><Relationship Id="rId13" Type="http://schemas.openxmlformats.org/officeDocument/2006/relationships/image" Target="../media/image4.png"/><Relationship Id="rId3" Type="http://schemas.openxmlformats.org/officeDocument/2006/relationships/diagramData" Target="../diagrams/data31.xml"/><Relationship Id="rId7" Type="http://schemas.microsoft.com/office/2007/relationships/diagramDrawing" Target="../diagrams/drawing31.xml"/><Relationship Id="rId12" Type="http://schemas.microsoft.com/office/2007/relationships/diagramDrawing" Target="../diagrams/drawing32.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diagramColors" Target="../diagrams/colors31.xml"/><Relationship Id="rId11" Type="http://schemas.openxmlformats.org/officeDocument/2006/relationships/diagramColors" Target="../diagrams/colors32.xml"/><Relationship Id="rId5" Type="http://schemas.openxmlformats.org/officeDocument/2006/relationships/diagramQuickStyle" Target="../diagrams/quickStyle31.xml"/><Relationship Id="rId10" Type="http://schemas.openxmlformats.org/officeDocument/2006/relationships/diagramQuickStyle" Target="../diagrams/quickStyle32.xml"/><Relationship Id="rId4" Type="http://schemas.openxmlformats.org/officeDocument/2006/relationships/diagramLayout" Target="../diagrams/layout31.xml"/><Relationship Id="rId9" Type="http://schemas.openxmlformats.org/officeDocument/2006/relationships/diagramLayout" Target="../diagrams/layout32.xml"/><Relationship Id="rId14" Type="http://schemas.openxmlformats.org/officeDocument/2006/relationships/image" Target="../media/image2.png"/></Relationships>
</file>

<file path=ppt/slides/_rels/slide47.xml.rels><?xml version="1.0" encoding="UTF-8" standalone="yes"?>
<Relationships xmlns="http://schemas.openxmlformats.org/package/2006/relationships"><Relationship Id="rId8" Type="http://schemas.openxmlformats.org/officeDocument/2006/relationships/diagramData" Target="../diagrams/data34.xml"/><Relationship Id="rId13" Type="http://schemas.openxmlformats.org/officeDocument/2006/relationships/diagramData" Target="../diagrams/data35.xml"/><Relationship Id="rId18" Type="http://schemas.openxmlformats.org/officeDocument/2006/relationships/image" Target="../media/image4.png"/><Relationship Id="rId3" Type="http://schemas.openxmlformats.org/officeDocument/2006/relationships/diagramData" Target="../diagrams/data33.xml"/><Relationship Id="rId7" Type="http://schemas.microsoft.com/office/2007/relationships/diagramDrawing" Target="../diagrams/drawing33.xml"/><Relationship Id="rId12" Type="http://schemas.microsoft.com/office/2007/relationships/diagramDrawing" Target="../diagrams/drawing34.xml"/><Relationship Id="rId17" Type="http://schemas.microsoft.com/office/2007/relationships/diagramDrawing" Target="../diagrams/drawing35.xml"/><Relationship Id="rId2" Type="http://schemas.openxmlformats.org/officeDocument/2006/relationships/notesSlide" Target="../notesSlides/notesSlide47.xml"/><Relationship Id="rId16" Type="http://schemas.openxmlformats.org/officeDocument/2006/relationships/diagramColors" Target="../diagrams/colors35.xml"/><Relationship Id="rId1" Type="http://schemas.openxmlformats.org/officeDocument/2006/relationships/slideLayout" Target="../slideLayouts/slideLayout2.xml"/><Relationship Id="rId6" Type="http://schemas.openxmlformats.org/officeDocument/2006/relationships/diagramColors" Target="../diagrams/colors33.xml"/><Relationship Id="rId11" Type="http://schemas.openxmlformats.org/officeDocument/2006/relationships/diagramColors" Target="../diagrams/colors34.xml"/><Relationship Id="rId5" Type="http://schemas.openxmlformats.org/officeDocument/2006/relationships/diagramQuickStyle" Target="../diagrams/quickStyle33.xml"/><Relationship Id="rId15" Type="http://schemas.openxmlformats.org/officeDocument/2006/relationships/diagramQuickStyle" Target="../diagrams/quickStyle35.xml"/><Relationship Id="rId10" Type="http://schemas.openxmlformats.org/officeDocument/2006/relationships/diagramQuickStyle" Target="../diagrams/quickStyle34.xml"/><Relationship Id="rId19" Type="http://schemas.openxmlformats.org/officeDocument/2006/relationships/image" Target="../media/image2.png"/><Relationship Id="rId4" Type="http://schemas.openxmlformats.org/officeDocument/2006/relationships/diagramLayout" Target="../diagrams/layout33.xml"/><Relationship Id="rId9" Type="http://schemas.openxmlformats.org/officeDocument/2006/relationships/diagramLayout" Target="../diagrams/layout34.xml"/><Relationship Id="rId14" Type="http://schemas.openxmlformats.org/officeDocument/2006/relationships/diagramLayout" Target="../diagrams/layout35.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36.xml"/><Relationship Id="rId7" Type="http://schemas.microsoft.com/office/2007/relationships/diagramDrawing" Target="../diagrams/drawing36.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diagramColors" Target="../diagrams/colors36.xml"/><Relationship Id="rId11" Type="http://schemas.openxmlformats.org/officeDocument/2006/relationships/image" Target="../media/image61.png"/><Relationship Id="rId5" Type="http://schemas.openxmlformats.org/officeDocument/2006/relationships/diagramQuickStyle" Target="../diagrams/quickStyle36.xml"/><Relationship Id="rId10" Type="http://schemas.openxmlformats.org/officeDocument/2006/relationships/image" Target="../media/image62.png"/><Relationship Id="rId4" Type="http://schemas.openxmlformats.org/officeDocument/2006/relationships/diagramLayout" Target="../diagrams/layout36.xml"/><Relationship Id="rId9"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diagramColors" Target="../diagrams/colors37.xml"/><Relationship Id="rId11" Type="http://schemas.openxmlformats.org/officeDocument/2006/relationships/image" Target="../media/image66.png"/><Relationship Id="rId5" Type="http://schemas.openxmlformats.org/officeDocument/2006/relationships/diagramQuickStyle" Target="../diagrams/quickStyle37.xml"/><Relationship Id="rId10" Type="http://schemas.openxmlformats.org/officeDocument/2006/relationships/image" Target="../media/image65.png"/><Relationship Id="rId4" Type="http://schemas.openxmlformats.org/officeDocument/2006/relationships/diagramLayout" Target="../diagrams/layout37.xml"/><Relationship Id="rId9" Type="http://schemas.openxmlformats.org/officeDocument/2006/relationships/image" Target="../media/image2.png"/></Relationships>
</file>

<file path=ppt/slides/_rels/slide5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38.xml"/><Relationship Id="rId7" Type="http://schemas.microsoft.com/office/2007/relationships/diagramDrawing" Target="../diagrams/drawing38.xml"/><Relationship Id="rId12" Type="http://schemas.openxmlformats.org/officeDocument/2006/relationships/image" Target="../media/image69.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diagramColors" Target="../diagrams/colors38.xml"/><Relationship Id="rId11" Type="http://schemas.openxmlformats.org/officeDocument/2006/relationships/image" Target="../media/image68.png"/><Relationship Id="rId5" Type="http://schemas.openxmlformats.org/officeDocument/2006/relationships/diagramQuickStyle" Target="../diagrams/quickStyle38.xml"/><Relationship Id="rId10" Type="http://schemas.openxmlformats.org/officeDocument/2006/relationships/image" Target="../media/image67.png"/><Relationship Id="rId4" Type="http://schemas.openxmlformats.org/officeDocument/2006/relationships/diagramLayout" Target="../diagrams/layout38.xml"/><Relationship Id="rId9"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4.png"/><Relationship Id="rId7" Type="http://schemas.openxmlformats.org/officeDocument/2006/relationships/image" Target="../media/image77.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2.png"/></Relationships>
</file>

<file path=ppt/slides/_rels/slide5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4.png"/><Relationship Id="rId7" Type="http://schemas.openxmlformats.org/officeDocument/2006/relationships/image" Target="../media/image81.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2.png"/></Relationships>
</file>

<file path=ppt/slides/_rels/slide58.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4.png"/><Relationship Id="rId7" Type="http://schemas.openxmlformats.org/officeDocument/2006/relationships/image" Target="../media/image84.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83.png"/><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39.xml"/><Relationship Id="rId11" Type="http://schemas.openxmlformats.org/officeDocument/2006/relationships/image" Target="../media/image87.png"/><Relationship Id="rId5" Type="http://schemas.openxmlformats.org/officeDocument/2006/relationships/diagramQuickStyle" Target="../diagrams/quickStyle39.xml"/><Relationship Id="rId10" Type="http://schemas.openxmlformats.org/officeDocument/2006/relationships/image" Target="../media/image86.png"/><Relationship Id="rId4" Type="http://schemas.openxmlformats.org/officeDocument/2006/relationships/diagramLayout" Target="../diagrams/layout39.xml"/><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0.xml"/><Relationship Id="rId7" Type="http://schemas.microsoft.com/office/2007/relationships/diagramDrawing" Target="../diagrams/drawing40.xm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diagramColors" Target="../diagrams/colors40.xml"/><Relationship Id="rId11" Type="http://schemas.openxmlformats.org/officeDocument/2006/relationships/image" Target="../media/image89.png"/><Relationship Id="rId5" Type="http://schemas.openxmlformats.org/officeDocument/2006/relationships/diagramQuickStyle" Target="../diagrams/quickStyle40.xml"/><Relationship Id="rId10" Type="http://schemas.openxmlformats.org/officeDocument/2006/relationships/image" Target="../media/image88.png"/><Relationship Id="rId4" Type="http://schemas.openxmlformats.org/officeDocument/2006/relationships/diagramLayout" Target="../diagrams/layout40.xml"/><Relationship Id="rId9"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2.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2.png"/></Relationships>
</file>

<file path=ppt/slides/_rels/slide6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1.xml"/><Relationship Id="rId7" Type="http://schemas.microsoft.com/office/2007/relationships/diagramDrawing" Target="../diagrams/drawing41.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diagramColors" Target="../diagrams/colors41.xml"/><Relationship Id="rId5" Type="http://schemas.openxmlformats.org/officeDocument/2006/relationships/diagramQuickStyle" Target="../diagrams/quickStyle41.xml"/><Relationship Id="rId10" Type="http://schemas.openxmlformats.org/officeDocument/2006/relationships/image" Target="../media/image93.png"/><Relationship Id="rId4" Type="http://schemas.openxmlformats.org/officeDocument/2006/relationships/diagramLayout" Target="../diagrams/layout41.xml"/><Relationship Id="rId9"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6.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97.png"/><Relationship Id="rId4" Type="http://schemas.openxmlformats.org/officeDocument/2006/relationships/image" Target="../media/image2.png"/></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98.png"/><Relationship Id="rId4" Type="http://schemas.openxmlformats.org/officeDocument/2006/relationships/image" Target="../media/image2.png"/></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2.png"/></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100.png"/><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2.png"/></Relationships>
</file>

<file path=ppt/slides/_rels/slide6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2.xml"/><Relationship Id="rId7" Type="http://schemas.microsoft.com/office/2007/relationships/diagramDrawing" Target="../diagrams/drawing42.xml"/><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diagramColors" Target="../diagrams/colors42.xml"/><Relationship Id="rId5" Type="http://schemas.openxmlformats.org/officeDocument/2006/relationships/diagramQuickStyle" Target="../diagrams/quickStyle42.xml"/><Relationship Id="rId10" Type="http://schemas.openxmlformats.org/officeDocument/2006/relationships/image" Target="../media/image102.png"/><Relationship Id="rId4" Type="http://schemas.openxmlformats.org/officeDocument/2006/relationships/diagramLayout" Target="../diagrams/layout42.xml"/><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3.xml"/><Relationship Id="rId7" Type="http://schemas.microsoft.com/office/2007/relationships/diagramDrawing" Target="../diagrams/drawing43.xml"/><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diagramColors" Target="../diagrams/colors43.xml"/><Relationship Id="rId5" Type="http://schemas.openxmlformats.org/officeDocument/2006/relationships/diagramQuickStyle" Target="../diagrams/quickStyle43.xml"/><Relationship Id="rId10" Type="http://schemas.openxmlformats.org/officeDocument/2006/relationships/image" Target="../media/image103.png"/><Relationship Id="rId4" Type="http://schemas.openxmlformats.org/officeDocument/2006/relationships/diagramLayout" Target="../diagrams/layout43.xml"/><Relationship Id="rId9" Type="http://schemas.openxmlformats.org/officeDocument/2006/relationships/image" Target="../media/image2.png"/></Relationships>
</file>

<file path=ppt/slides/_rels/slide7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4.xml"/><Relationship Id="rId7" Type="http://schemas.microsoft.com/office/2007/relationships/diagramDrawing" Target="../diagrams/drawing44.xml"/><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diagramColors" Target="../diagrams/colors44.xml"/><Relationship Id="rId5" Type="http://schemas.openxmlformats.org/officeDocument/2006/relationships/diagramQuickStyle" Target="../diagrams/quickStyle44.xml"/><Relationship Id="rId10" Type="http://schemas.openxmlformats.org/officeDocument/2006/relationships/image" Target="../media/image104.png"/><Relationship Id="rId4" Type="http://schemas.openxmlformats.org/officeDocument/2006/relationships/diagramLayout" Target="../diagrams/layout44.xml"/><Relationship Id="rId9" Type="http://schemas.openxmlformats.org/officeDocument/2006/relationships/image" Target="../media/image2.png"/></Relationships>
</file>

<file path=ppt/slides/_rels/slide7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5.xml"/><Relationship Id="rId7" Type="http://schemas.microsoft.com/office/2007/relationships/diagramDrawing" Target="../diagrams/drawing45.xml"/><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diagramColors" Target="../diagrams/colors45.xml"/><Relationship Id="rId5" Type="http://schemas.openxmlformats.org/officeDocument/2006/relationships/diagramQuickStyle" Target="../diagrams/quickStyle45.xml"/><Relationship Id="rId10" Type="http://schemas.openxmlformats.org/officeDocument/2006/relationships/image" Target="../media/image105.png"/><Relationship Id="rId4" Type="http://schemas.openxmlformats.org/officeDocument/2006/relationships/diagramLayout" Target="../diagrams/layout45.xml"/><Relationship Id="rId9" Type="http://schemas.openxmlformats.org/officeDocument/2006/relationships/image" Target="../media/image2.png"/></Relationships>
</file>

<file path=ppt/slides/_rels/slide7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6.xml"/><Relationship Id="rId7" Type="http://schemas.microsoft.com/office/2007/relationships/diagramDrawing" Target="../diagrams/drawing46.xml"/><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diagramColors" Target="../diagrams/colors46.xml"/><Relationship Id="rId5" Type="http://schemas.openxmlformats.org/officeDocument/2006/relationships/diagramQuickStyle" Target="../diagrams/quickStyle46.xml"/><Relationship Id="rId10" Type="http://schemas.openxmlformats.org/officeDocument/2006/relationships/image" Target="../media/image106.png"/><Relationship Id="rId4" Type="http://schemas.openxmlformats.org/officeDocument/2006/relationships/diagramLayout" Target="../diagrams/layout46.xml"/><Relationship Id="rId9" Type="http://schemas.openxmlformats.org/officeDocument/2006/relationships/image" Target="../media/image2.png"/></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7.xml"/><Relationship Id="rId7" Type="http://schemas.microsoft.com/office/2007/relationships/diagramDrawing" Target="../diagrams/drawing47.xml"/><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diagramColors" Target="../diagrams/colors47.xml"/><Relationship Id="rId5" Type="http://schemas.openxmlformats.org/officeDocument/2006/relationships/diagramQuickStyle" Target="../diagrams/quickStyle47.xml"/><Relationship Id="rId10" Type="http://schemas.openxmlformats.org/officeDocument/2006/relationships/image" Target="../media/image107.png"/><Relationship Id="rId4" Type="http://schemas.openxmlformats.org/officeDocument/2006/relationships/diagramLayout" Target="../diagrams/layout47.xml"/><Relationship Id="rId9" Type="http://schemas.openxmlformats.org/officeDocument/2006/relationships/image" Target="../media/image2.png"/></Relationships>
</file>

<file path=ppt/slides/_rels/slide7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8.xml"/><Relationship Id="rId7" Type="http://schemas.microsoft.com/office/2007/relationships/diagramDrawing" Target="../diagrams/drawing48.xml"/><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diagramColors" Target="../diagrams/colors48.xml"/><Relationship Id="rId11" Type="http://schemas.openxmlformats.org/officeDocument/2006/relationships/image" Target="../media/image109.png"/><Relationship Id="rId5" Type="http://schemas.openxmlformats.org/officeDocument/2006/relationships/diagramQuickStyle" Target="../diagrams/quickStyle48.xml"/><Relationship Id="rId10" Type="http://schemas.openxmlformats.org/officeDocument/2006/relationships/image" Target="../media/image108.png"/><Relationship Id="rId4" Type="http://schemas.openxmlformats.org/officeDocument/2006/relationships/diagramLayout" Target="../diagrams/layout48.xml"/><Relationship Id="rId9" Type="http://schemas.openxmlformats.org/officeDocument/2006/relationships/image" Target="../media/image2.png"/></Relationships>
</file>

<file path=ppt/slides/_rels/slide7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9.xml"/><Relationship Id="rId7" Type="http://schemas.microsoft.com/office/2007/relationships/diagramDrawing" Target="../diagrams/drawing49.xml"/><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diagramColors" Target="../diagrams/colors49.xml"/><Relationship Id="rId5" Type="http://schemas.openxmlformats.org/officeDocument/2006/relationships/diagramQuickStyle" Target="../diagrams/quickStyle49.xml"/><Relationship Id="rId10" Type="http://schemas.openxmlformats.org/officeDocument/2006/relationships/image" Target="../media/image110.png"/><Relationship Id="rId4" Type="http://schemas.openxmlformats.org/officeDocument/2006/relationships/diagramLayout" Target="../diagrams/layout49.xml"/><Relationship Id="rId9" Type="http://schemas.openxmlformats.org/officeDocument/2006/relationships/image" Target="../media/image2.png"/></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111.png"/><Relationship Id="rId4" Type="http://schemas.openxmlformats.org/officeDocument/2006/relationships/image" Target="../media/image2.png"/></Relationships>
</file>

<file path=ppt/slides/_rels/slide7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0.xml"/><Relationship Id="rId7" Type="http://schemas.microsoft.com/office/2007/relationships/diagramDrawing" Target="../diagrams/drawing50.xml"/><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diagramColors" Target="../diagrams/colors50.xml"/><Relationship Id="rId5" Type="http://schemas.openxmlformats.org/officeDocument/2006/relationships/diagramQuickStyle" Target="../diagrams/quickStyle50.xml"/><Relationship Id="rId10" Type="http://schemas.openxmlformats.org/officeDocument/2006/relationships/image" Target="../media/image112.png"/><Relationship Id="rId4" Type="http://schemas.openxmlformats.org/officeDocument/2006/relationships/diagramLayout" Target="../diagrams/layout50.xml"/><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1.xml"/><Relationship Id="rId7" Type="http://schemas.microsoft.com/office/2007/relationships/diagramDrawing" Target="../diagrams/drawing51.xml"/><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diagramColors" Target="../diagrams/colors51.xml"/><Relationship Id="rId5" Type="http://schemas.openxmlformats.org/officeDocument/2006/relationships/diagramQuickStyle" Target="../diagrams/quickStyle51.xml"/><Relationship Id="rId10" Type="http://schemas.openxmlformats.org/officeDocument/2006/relationships/image" Target="../media/image113.png"/><Relationship Id="rId4" Type="http://schemas.openxmlformats.org/officeDocument/2006/relationships/diagramLayout" Target="../diagrams/layout51.xml"/><Relationship Id="rId9" Type="http://schemas.openxmlformats.org/officeDocument/2006/relationships/image" Target="../media/image2.png"/></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114.png"/><Relationship Id="rId4" Type="http://schemas.openxmlformats.org/officeDocument/2006/relationships/image" Target="../media/image2.png"/></Relationships>
</file>

<file path=ppt/slides/_rels/slide8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2.xml"/><Relationship Id="rId7" Type="http://schemas.microsoft.com/office/2007/relationships/diagramDrawing" Target="../diagrams/drawing52.xml"/><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diagramColors" Target="../diagrams/colors52.xml"/><Relationship Id="rId5" Type="http://schemas.openxmlformats.org/officeDocument/2006/relationships/diagramQuickStyle" Target="../diagrams/quickStyle52.xml"/><Relationship Id="rId10" Type="http://schemas.openxmlformats.org/officeDocument/2006/relationships/image" Target="../media/image115.png"/><Relationship Id="rId4" Type="http://schemas.openxmlformats.org/officeDocument/2006/relationships/diagramLayout" Target="../diagrams/layout52.xml"/><Relationship Id="rId9" Type="http://schemas.openxmlformats.org/officeDocument/2006/relationships/image" Target="../media/image2.png"/></Relationships>
</file>

<file path=ppt/slides/_rels/slide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2.png"/></Relationships>
</file>

<file path=ppt/slides/_rels/slide8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3.xml"/><Relationship Id="rId7" Type="http://schemas.microsoft.com/office/2007/relationships/diagramDrawing" Target="../diagrams/drawing53.xml"/><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diagramColors" Target="../diagrams/colors53.xml"/><Relationship Id="rId5" Type="http://schemas.openxmlformats.org/officeDocument/2006/relationships/diagramQuickStyle" Target="../diagrams/quickStyle53.xml"/><Relationship Id="rId10" Type="http://schemas.openxmlformats.org/officeDocument/2006/relationships/image" Target="../media/image118.png"/><Relationship Id="rId4" Type="http://schemas.openxmlformats.org/officeDocument/2006/relationships/diagramLayout" Target="../diagrams/layout53.xml"/><Relationship Id="rId9" Type="http://schemas.openxmlformats.org/officeDocument/2006/relationships/image" Target="../media/image2.png"/></Relationships>
</file>

<file path=ppt/slides/_rels/slide8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4.xml"/><Relationship Id="rId7" Type="http://schemas.microsoft.com/office/2007/relationships/diagramDrawing" Target="../diagrams/drawing54.xml"/><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diagramColors" Target="../diagrams/colors54.xml"/><Relationship Id="rId5" Type="http://schemas.openxmlformats.org/officeDocument/2006/relationships/diagramQuickStyle" Target="../diagrams/quickStyle54.xml"/><Relationship Id="rId10" Type="http://schemas.openxmlformats.org/officeDocument/2006/relationships/image" Target="../media/image119.png"/><Relationship Id="rId4" Type="http://schemas.openxmlformats.org/officeDocument/2006/relationships/diagramLayout" Target="../diagrams/layout54.xml"/><Relationship Id="rId9" Type="http://schemas.openxmlformats.org/officeDocument/2006/relationships/image" Target="../media/image2.png"/></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22.jpeg"/><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2.png"/></Relationships>
</file>

<file path=ppt/slides/_rels/slide8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5.xml"/><Relationship Id="rId7" Type="http://schemas.microsoft.com/office/2007/relationships/diagramDrawing" Target="../diagrams/drawing55.xml"/><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diagramColors" Target="../diagrams/colors55.xml"/><Relationship Id="rId5" Type="http://schemas.openxmlformats.org/officeDocument/2006/relationships/diagramQuickStyle" Target="../diagrams/quickStyle55.xml"/><Relationship Id="rId10" Type="http://schemas.openxmlformats.org/officeDocument/2006/relationships/image" Target="../media/image123.png"/><Relationship Id="rId4" Type="http://schemas.openxmlformats.org/officeDocument/2006/relationships/diagramLayout" Target="../diagrams/layout55.xml"/><Relationship Id="rId9" Type="http://schemas.openxmlformats.org/officeDocument/2006/relationships/image" Target="../media/image2.png"/></Relationships>
</file>

<file path=ppt/slides/_rels/slide8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6.xml"/><Relationship Id="rId7" Type="http://schemas.microsoft.com/office/2007/relationships/diagramDrawing" Target="../diagrams/drawing56.xml"/><Relationship Id="rId12" Type="http://schemas.openxmlformats.org/officeDocument/2006/relationships/image" Target="../media/image126.pn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diagramColors" Target="../diagrams/colors56.xml"/><Relationship Id="rId11" Type="http://schemas.openxmlformats.org/officeDocument/2006/relationships/image" Target="../media/image125.png"/><Relationship Id="rId5" Type="http://schemas.openxmlformats.org/officeDocument/2006/relationships/diagramQuickStyle" Target="../diagrams/quickStyle56.xml"/><Relationship Id="rId10" Type="http://schemas.openxmlformats.org/officeDocument/2006/relationships/image" Target="../media/image124.png"/><Relationship Id="rId4" Type="http://schemas.openxmlformats.org/officeDocument/2006/relationships/diagramLayout" Target="../diagrams/layout56.xml"/><Relationship Id="rId9" Type="http://schemas.openxmlformats.org/officeDocument/2006/relationships/image" Target="../media/image2.png"/></Relationships>
</file>

<file path=ppt/slides/_rels/slide8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7.xml"/><Relationship Id="rId7" Type="http://schemas.microsoft.com/office/2007/relationships/diagramDrawing" Target="../diagrams/drawing57.xml"/><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diagramColors" Target="../diagrams/colors57.xml"/><Relationship Id="rId5" Type="http://schemas.openxmlformats.org/officeDocument/2006/relationships/diagramQuickStyle" Target="../diagrams/quickStyle57.xml"/><Relationship Id="rId10" Type="http://schemas.openxmlformats.org/officeDocument/2006/relationships/image" Target="../media/image127.png"/><Relationship Id="rId4" Type="http://schemas.openxmlformats.org/officeDocument/2006/relationships/diagramLayout" Target="../diagrams/layout57.xml"/><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png"/></Relationships>
</file>

<file path=ppt/slides/_rels/slide9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8.xml"/><Relationship Id="rId7" Type="http://schemas.microsoft.com/office/2007/relationships/diagramDrawing" Target="../diagrams/drawing58.xml"/><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diagramColors" Target="../diagrams/colors58.xml"/><Relationship Id="rId5" Type="http://schemas.openxmlformats.org/officeDocument/2006/relationships/diagramQuickStyle" Target="../diagrams/quickStyle58.xml"/><Relationship Id="rId10" Type="http://schemas.openxmlformats.org/officeDocument/2006/relationships/image" Target="../media/image128.png"/><Relationship Id="rId4" Type="http://schemas.openxmlformats.org/officeDocument/2006/relationships/diagramLayout" Target="../diagrams/layout58.xml"/><Relationship Id="rId9" Type="http://schemas.openxmlformats.org/officeDocument/2006/relationships/image" Target="../media/image2.png"/></Relationships>
</file>

<file path=ppt/slides/_rels/slide9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9.xml"/><Relationship Id="rId7" Type="http://schemas.microsoft.com/office/2007/relationships/diagramDrawing" Target="../diagrams/drawing59.xml"/><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diagramColors" Target="../diagrams/colors59.xml"/><Relationship Id="rId5" Type="http://schemas.openxmlformats.org/officeDocument/2006/relationships/diagramQuickStyle" Target="../diagrams/quickStyle59.xml"/><Relationship Id="rId10" Type="http://schemas.openxmlformats.org/officeDocument/2006/relationships/image" Target="../media/image129.png"/><Relationship Id="rId4" Type="http://schemas.openxmlformats.org/officeDocument/2006/relationships/diagramLayout" Target="../diagrams/layout59.xml"/><Relationship Id="rId9" Type="http://schemas.openxmlformats.org/officeDocument/2006/relationships/image" Target="../media/image2.png"/></Relationships>
</file>

<file path=ppt/slides/_rels/slide9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0.xml"/><Relationship Id="rId7" Type="http://schemas.microsoft.com/office/2007/relationships/diagramDrawing" Target="../diagrams/drawing60.xml"/><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diagramColors" Target="../diagrams/colors60.xml"/><Relationship Id="rId5" Type="http://schemas.openxmlformats.org/officeDocument/2006/relationships/diagramQuickStyle" Target="../diagrams/quickStyle60.xml"/><Relationship Id="rId10" Type="http://schemas.openxmlformats.org/officeDocument/2006/relationships/image" Target="../media/image130.png"/><Relationship Id="rId4" Type="http://schemas.openxmlformats.org/officeDocument/2006/relationships/diagramLayout" Target="../diagrams/layout60.xml"/><Relationship Id="rId9" Type="http://schemas.openxmlformats.org/officeDocument/2006/relationships/image" Target="../media/image2.png"/></Relationships>
</file>

<file path=ppt/slides/_rels/slide9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1.xml"/><Relationship Id="rId7" Type="http://schemas.microsoft.com/office/2007/relationships/diagramDrawing" Target="../diagrams/drawing61.xml"/><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diagramColors" Target="../diagrams/colors61.xml"/><Relationship Id="rId5" Type="http://schemas.openxmlformats.org/officeDocument/2006/relationships/diagramQuickStyle" Target="../diagrams/quickStyle61.xml"/><Relationship Id="rId10" Type="http://schemas.openxmlformats.org/officeDocument/2006/relationships/image" Target="../media/image131.png"/><Relationship Id="rId4" Type="http://schemas.openxmlformats.org/officeDocument/2006/relationships/diagramLayout" Target="../diagrams/layout61.xml"/><Relationship Id="rId9" Type="http://schemas.openxmlformats.org/officeDocument/2006/relationships/image" Target="../media/image2.png"/></Relationships>
</file>

<file path=ppt/slides/_rels/slide9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2.xml"/><Relationship Id="rId7" Type="http://schemas.microsoft.com/office/2007/relationships/diagramDrawing" Target="../diagrams/drawing62.xml"/><Relationship Id="rId12" Type="http://schemas.openxmlformats.org/officeDocument/2006/relationships/image" Target="../media/image134.jpeg"/><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diagramColors" Target="../diagrams/colors62.xml"/><Relationship Id="rId11" Type="http://schemas.openxmlformats.org/officeDocument/2006/relationships/image" Target="../media/image133.png"/><Relationship Id="rId5" Type="http://schemas.openxmlformats.org/officeDocument/2006/relationships/diagramQuickStyle" Target="../diagrams/quickStyle62.xml"/><Relationship Id="rId10" Type="http://schemas.openxmlformats.org/officeDocument/2006/relationships/image" Target="../media/image132.png"/><Relationship Id="rId4" Type="http://schemas.openxmlformats.org/officeDocument/2006/relationships/diagramLayout" Target="../diagrams/layout62.xml"/><Relationship Id="rId9" Type="http://schemas.openxmlformats.org/officeDocument/2006/relationships/image" Target="../media/image2.png"/></Relationships>
</file>

<file path=ppt/slides/_rels/slide9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3.xml"/><Relationship Id="rId7" Type="http://schemas.microsoft.com/office/2007/relationships/diagramDrawing" Target="../diagrams/drawing63.xml"/><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diagramColors" Target="../diagrams/colors63.xml"/><Relationship Id="rId5" Type="http://schemas.openxmlformats.org/officeDocument/2006/relationships/diagramQuickStyle" Target="../diagrams/quickStyle63.xml"/><Relationship Id="rId10" Type="http://schemas.openxmlformats.org/officeDocument/2006/relationships/image" Target="../media/image135.png"/><Relationship Id="rId4" Type="http://schemas.openxmlformats.org/officeDocument/2006/relationships/diagramLayout" Target="../diagrams/layout63.xml"/><Relationship Id="rId9" Type="http://schemas.openxmlformats.org/officeDocument/2006/relationships/image" Target="../media/image2.png"/></Relationships>
</file>

<file path=ppt/slides/_rels/slide9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4.xml"/><Relationship Id="rId7" Type="http://schemas.microsoft.com/office/2007/relationships/diagramDrawing" Target="../diagrams/drawing64.xml"/><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diagramColors" Target="../diagrams/colors64.xml"/><Relationship Id="rId5" Type="http://schemas.openxmlformats.org/officeDocument/2006/relationships/diagramQuickStyle" Target="../diagrams/quickStyle64.xml"/><Relationship Id="rId10" Type="http://schemas.openxmlformats.org/officeDocument/2006/relationships/image" Target="../media/image136.png"/><Relationship Id="rId4" Type="http://schemas.openxmlformats.org/officeDocument/2006/relationships/diagramLayout" Target="../diagrams/layout64.xml"/><Relationship Id="rId9" Type="http://schemas.openxmlformats.org/officeDocument/2006/relationships/image" Target="../media/image2.png"/></Relationships>
</file>

<file path=ppt/slides/_rels/slide9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5.xml"/><Relationship Id="rId7" Type="http://schemas.microsoft.com/office/2007/relationships/diagramDrawing" Target="../diagrams/drawing65.xml"/><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diagramColors" Target="../diagrams/colors65.xml"/><Relationship Id="rId5" Type="http://schemas.openxmlformats.org/officeDocument/2006/relationships/diagramQuickStyle" Target="../diagrams/quickStyle65.xml"/><Relationship Id="rId10" Type="http://schemas.openxmlformats.org/officeDocument/2006/relationships/image" Target="../media/image137.png"/><Relationship Id="rId4" Type="http://schemas.openxmlformats.org/officeDocument/2006/relationships/diagramLayout" Target="../diagrams/layout65.xml"/><Relationship Id="rId9" Type="http://schemas.openxmlformats.org/officeDocument/2006/relationships/image" Target="../media/image2.png"/></Relationships>
</file>

<file path=ppt/slides/_rels/slide9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6.xml"/><Relationship Id="rId7" Type="http://schemas.microsoft.com/office/2007/relationships/diagramDrawing" Target="../diagrams/drawing66.xml"/><Relationship Id="rId2" Type="http://schemas.openxmlformats.org/officeDocument/2006/relationships/notesSlide" Target="../notesSlides/notesSlide98.xml"/><Relationship Id="rId1" Type="http://schemas.openxmlformats.org/officeDocument/2006/relationships/slideLayout" Target="../slideLayouts/slideLayout2.xml"/><Relationship Id="rId6" Type="http://schemas.openxmlformats.org/officeDocument/2006/relationships/diagramColors" Target="../diagrams/colors66.xml"/><Relationship Id="rId5" Type="http://schemas.openxmlformats.org/officeDocument/2006/relationships/diagramQuickStyle" Target="../diagrams/quickStyle66.xml"/><Relationship Id="rId10" Type="http://schemas.openxmlformats.org/officeDocument/2006/relationships/image" Target="../media/image138.png"/><Relationship Id="rId4" Type="http://schemas.openxmlformats.org/officeDocument/2006/relationships/diagramLayout" Target="../diagrams/layout66.xml"/><Relationship Id="rId9" Type="http://schemas.openxmlformats.org/officeDocument/2006/relationships/image" Target="../media/image2.png"/></Relationships>
</file>

<file path=ppt/slides/_rels/slide9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7.xml"/><Relationship Id="rId7" Type="http://schemas.microsoft.com/office/2007/relationships/diagramDrawing" Target="../diagrams/drawing67.xml"/><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diagramColors" Target="../diagrams/colors67.xml"/><Relationship Id="rId5" Type="http://schemas.openxmlformats.org/officeDocument/2006/relationships/diagramQuickStyle" Target="../diagrams/quickStyle67.xml"/><Relationship Id="rId10" Type="http://schemas.openxmlformats.org/officeDocument/2006/relationships/image" Target="../media/image139.png"/><Relationship Id="rId4" Type="http://schemas.openxmlformats.org/officeDocument/2006/relationships/diagramLayout" Target="../diagrams/layout67.xml"/><Relationship Id="rId9"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a:srcRect/>
          <a:stretch>
            <a:fillRect/>
          </a:stretch>
        </p:blipFill>
        <p:spPr bwMode="auto">
          <a:xfrm>
            <a:off x="8063258" y="66149"/>
            <a:ext cx="852143" cy="905401"/>
          </a:xfrm>
          <a:prstGeom prst="rect">
            <a:avLst/>
          </a:prstGeom>
          <a:noFill/>
          <a:ln w="9525">
            <a:noFill/>
            <a:miter lim="800000"/>
            <a:headEnd/>
            <a:tailEnd/>
          </a:ln>
          <a:effectLst/>
        </p:spPr>
      </p:pic>
      <p:graphicFrame>
        <p:nvGraphicFramePr>
          <p:cNvPr id="7" name="Diagram 6"/>
          <p:cNvGraphicFramePr/>
          <p:nvPr>
            <p:extLst>
              <p:ext uri="{D42A27DB-BD31-4B8C-83A1-F6EECF244321}">
                <p14:modId xmlns:p14="http://schemas.microsoft.com/office/powerpoint/2010/main" val="2106334383"/>
              </p:ext>
            </p:extLst>
          </p:nvPr>
        </p:nvGraphicFramePr>
        <p:xfrm>
          <a:off x="5976870" y="3600450"/>
          <a:ext cx="2895600" cy="14429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2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57279" y="123300"/>
            <a:ext cx="2371721" cy="84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Diagram 3"/>
          <p:cNvGraphicFramePr/>
          <p:nvPr>
            <p:extLst>
              <p:ext uri="{D42A27DB-BD31-4B8C-83A1-F6EECF244321}">
                <p14:modId xmlns:p14="http://schemas.microsoft.com/office/powerpoint/2010/main" val="3393274393"/>
              </p:ext>
            </p:extLst>
          </p:nvPr>
        </p:nvGraphicFramePr>
        <p:xfrm>
          <a:off x="2133600" y="1352550"/>
          <a:ext cx="5334000" cy="10668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cxnSp>
        <p:nvCxnSpPr>
          <p:cNvPr id="15" name="Straight Connector 14"/>
          <p:cNvCxnSpPr/>
          <p:nvPr/>
        </p:nvCxnSpPr>
        <p:spPr>
          <a:xfrm>
            <a:off x="1143000" y="1123950"/>
            <a:ext cx="8001000"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sp>
        <p:nvSpPr>
          <p:cNvPr id="6" name="TextBox 5"/>
          <p:cNvSpPr txBox="1"/>
          <p:nvPr/>
        </p:nvSpPr>
        <p:spPr>
          <a:xfrm>
            <a:off x="1080500" y="177168"/>
            <a:ext cx="2057399" cy="365757"/>
          </a:xfrm>
          <a:prstGeom prst="rect">
            <a:avLst/>
          </a:prstGeom>
        </p:spPr>
        <p:style>
          <a:lnRef idx="0">
            <a:scrgbClr r="0" g="0" b="0"/>
          </a:lnRef>
          <a:fillRef idx="1002">
            <a:schemeClr val="lt2"/>
          </a:fillRef>
          <a:effectRef idx="0">
            <a:scrgbClr r="0" g="0" b="0"/>
          </a:effectRef>
          <a:fontRef idx="major"/>
        </p:style>
        <p:txBody>
          <a:bodyPr wrap="square" lIns="87898" tIns="43950" rIns="87898" bIns="43950" rtlCol="0">
            <a:spAutoFit/>
          </a:bodyPr>
          <a:lstStyle/>
          <a:p>
            <a:r>
              <a:rPr lang="en-US" sz="1600" dirty="0" smtClean="0">
                <a:solidFill>
                  <a:srgbClr val="00B0F0"/>
                </a:solidFill>
              </a:rPr>
              <a:t>Reciprocal Network</a:t>
            </a:r>
            <a:r>
              <a:rPr lang="en-US" sz="1800" dirty="0" smtClean="0">
                <a:solidFill>
                  <a:srgbClr val="00B0F0"/>
                </a:solidFill>
              </a:rPr>
              <a:t>:</a:t>
            </a:r>
            <a:endParaRPr lang="en-IN" sz="1800" dirty="0">
              <a:solidFill>
                <a:srgbClr val="00B0F0"/>
              </a:solidFill>
            </a:endParaRPr>
          </a:p>
        </p:txBody>
      </p:sp>
      <p:sp>
        <p:nvSpPr>
          <p:cNvPr id="2" name="TextBox 1"/>
          <p:cNvSpPr txBox="1"/>
          <p:nvPr/>
        </p:nvSpPr>
        <p:spPr>
          <a:xfrm>
            <a:off x="1066801" y="666750"/>
            <a:ext cx="7924799" cy="1138773"/>
          </a:xfrm>
          <a:prstGeom prst="rect">
            <a:avLst/>
          </a:prstGeom>
          <a:no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just"/>
            <a:r>
              <a:rPr lang="en-US" dirty="0" smtClean="0"/>
              <a:t>A reciprocal network is one in which the transmission of a signal between any two ports does not depend on direction of propagation i.e. input and output ports are interchangeable.</a:t>
            </a:r>
          </a:p>
          <a:p>
            <a:pPr algn="just"/>
            <a:r>
              <a:rPr lang="en-US" dirty="0" smtClean="0"/>
              <a:t>(Eg: Scattering Parameter S</a:t>
            </a:r>
            <a:r>
              <a:rPr lang="en-US" baseline="-25000" dirty="0" smtClean="0"/>
              <a:t>21</a:t>
            </a:r>
            <a:r>
              <a:rPr lang="en-US" dirty="0" smtClean="0"/>
              <a:t> = S</a:t>
            </a:r>
            <a:r>
              <a:rPr lang="en-US" baseline="-25000" dirty="0" smtClean="0"/>
              <a:t>12</a:t>
            </a:r>
            <a:r>
              <a:rPr lang="en-US" dirty="0" smtClean="0"/>
              <a:t>, S</a:t>
            </a:r>
            <a:r>
              <a:rPr lang="en-US" baseline="-25000" dirty="0" smtClean="0"/>
              <a:t>13</a:t>
            </a:r>
            <a:r>
              <a:rPr lang="en-US" dirty="0" smtClean="0"/>
              <a:t> = S</a:t>
            </a:r>
            <a:r>
              <a:rPr lang="en-US" baseline="-25000" dirty="0" smtClean="0"/>
              <a:t>31</a:t>
            </a:r>
            <a:r>
              <a:rPr lang="en-US" dirty="0" smtClean="0"/>
              <a:t>)</a:t>
            </a:r>
            <a:endParaRPr lang="en-IN" baseline="-25000" dirty="0"/>
          </a:p>
        </p:txBody>
      </p:sp>
    </p:spTree>
    <p:extLst>
      <p:ext uri="{BB962C8B-B14F-4D97-AF65-F5344CB8AC3E}">
        <p14:creationId xmlns:p14="http://schemas.microsoft.com/office/powerpoint/2010/main" val="408564100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75541076"/>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433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277670"/>
            <a:ext cx="7882769" cy="34922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457342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210681700"/>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4" name="Picture 4" descr="Magic Tees at Best Price in Indi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48000" y="819150"/>
            <a:ext cx="3886201" cy="290688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755743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803317658"/>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536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30816" y="209550"/>
            <a:ext cx="4574783" cy="4530454"/>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168975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8237716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638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209550"/>
            <a:ext cx="6505575" cy="440055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026551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19679758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741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209550"/>
            <a:ext cx="7758472" cy="443865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09178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351992550"/>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843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95400" y="209550"/>
            <a:ext cx="7385797" cy="44577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770043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6144096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945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63557" y="133350"/>
            <a:ext cx="6738938" cy="458448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540567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7308921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48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1600" y="133350"/>
            <a:ext cx="7371538" cy="448317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939506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863623937"/>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Rectangle 5"/>
          <p:cNvSpPr/>
          <p:nvPr/>
        </p:nvSpPr>
        <p:spPr>
          <a:xfrm>
            <a:off x="3632143" y="1657350"/>
            <a:ext cx="2489143" cy="353943"/>
          </a:xfrm>
          <a:prstGeom prst="rect">
            <a:avLst/>
          </a:prstGeom>
          <a:noFill/>
          <a:ln w="28575">
            <a:solidFill>
              <a:srgbClr val="00B0F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IN" dirty="0"/>
              <a:t>Applications of Magic-Tee:</a:t>
            </a:r>
          </a:p>
        </p:txBody>
      </p:sp>
    </p:spTree>
    <p:extLst>
      <p:ext uri="{BB962C8B-B14F-4D97-AF65-F5344CB8AC3E}">
        <p14:creationId xmlns:p14="http://schemas.microsoft.com/office/powerpoint/2010/main" val="422575147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4" name="Rectangle 3"/>
          <p:cNvSpPr/>
          <p:nvPr/>
        </p:nvSpPr>
        <p:spPr>
          <a:xfrm>
            <a:off x="1143000" y="57150"/>
            <a:ext cx="3584123" cy="353943"/>
          </a:xfrm>
          <a:prstGeom prst="rect">
            <a:avLst/>
          </a:prstGeom>
          <a:no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a:buFont typeface="+mj-lt"/>
              <a:buAutoNum type="arabicPeriod"/>
            </a:pPr>
            <a:r>
              <a:rPr lang="en-IN" dirty="0"/>
              <a:t>E-H tuner for impedance matching</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514350"/>
            <a:ext cx="7791938" cy="113133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01602" y="1815886"/>
            <a:ext cx="2895600" cy="2889464"/>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62713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sp>
        <p:nvSpPr>
          <p:cNvPr id="5" name="TextBox 4"/>
          <p:cNvSpPr txBox="1"/>
          <p:nvPr/>
        </p:nvSpPr>
        <p:spPr>
          <a:xfrm>
            <a:off x="1080500" y="177168"/>
            <a:ext cx="5091700" cy="365757"/>
          </a:xfrm>
          <a:prstGeom prst="rect">
            <a:avLst/>
          </a:prstGeom>
        </p:spPr>
        <p:style>
          <a:lnRef idx="0">
            <a:scrgbClr r="0" g="0" b="0"/>
          </a:lnRef>
          <a:fillRef idx="1002">
            <a:schemeClr val="lt2"/>
          </a:fillRef>
          <a:effectRef idx="0">
            <a:scrgbClr r="0" g="0" b="0"/>
          </a:effectRef>
          <a:fontRef idx="major"/>
        </p:style>
        <p:txBody>
          <a:bodyPr wrap="square" lIns="87898" tIns="43950" rIns="87898" bIns="43950" rtlCol="0">
            <a:spAutoFit/>
          </a:bodyPr>
          <a:lstStyle/>
          <a:p>
            <a:r>
              <a:rPr lang="en-IN" sz="1600" dirty="0">
                <a:solidFill>
                  <a:srgbClr val="00B0F0"/>
                </a:solidFill>
              </a:rPr>
              <a:t>Symmetrical Z and Y-Parameters for Reciprocal Networks</a:t>
            </a:r>
            <a:r>
              <a:rPr lang="en-US" sz="1800" dirty="0" smtClean="0">
                <a:solidFill>
                  <a:srgbClr val="00B0F0"/>
                </a:solidFill>
              </a:rPr>
              <a:t>:</a:t>
            </a:r>
            <a:endParaRPr lang="en-IN" sz="1800" dirty="0">
              <a:solidFill>
                <a:srgbClr val="00B0F0"/>
              </a:solidFill>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0500" y="653023"/>
            <a:ext cx="7924800" cy="100068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584332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143000" y="133350"/>
            <a:ext cx="3392852" cy="353943"/>
          </a:xfrm>
          <a:prstGeom prst="rect">
            <a:avLst/>
          </a:prstGeom>
          <a:no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IN" dirty="0" smtClean="0"/>
              <a:t>2.  Magic-tee </a:t>
            </a:r>
            <a:r>
              <a:rPr lang="en-IN" dirty="0"/>
              <a:t>used as balanced mixer</a:t>
            </a: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200" y="750373"/>
            <a:ext cx="5257800" cy="3845654"/>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230767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230669616"/>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605172"/>
            <a:ext cx="7696200" cy="295939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017311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5375" y="111303"/>
            <a:ext cx="7972425" cy="990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0400" y="1504950"/>
            <a:ext cx="2619375" cy="17145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551626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4"/>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5"/>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3945" y="209550"/>
            <a:ext cx="5080846" cy="4395788"/>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33497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224448490"/>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126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00200" y="74839"/>
            <a:ext cx="6248400" cy="463051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929002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8205" y="142875"/>
            <a:ext cx="7972425" cy="10572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0039" y="1352550"/>
            <a:ext cx="7896225" cy="21526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1990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wipe(down)">
                                      <p:cBhvr>
                                        <p:cTn id="7" dur="580">
                                          <p:stCondLst>
                                            <p:cond delay="0"/>
                                          </p:stCondLst>
                                        </p:cTn>
                                        <p:tgtEl>
                                          <p:spTgt spid="12291"/>
                                        </p:tgtEl>
                                      </p:cBhvr>
                                    </p:animEffect>
                                    <p:anim calcmode="lin" valueType="num">
                                      <p:cBhvr>
                                        <p:cTn id="8" dur="1822" tmFilter="0,0; 0.14,0.36; 0.43,0.73; 0.71,0.91; 1.0,1.0">
                                          <p:stCondLst>
                                            <p:cond delay="0"/>
                                          </p:stCondLst>
                                        </p:cTn>
                                        <p:tgtEl>
                                          <p:spTgt spid="1229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29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29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29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291"/>
                                        </p:tgtEl>
                                        <p:attrNameLst>
                                          <p:attrName>ppt_y</p:attrName>
                                        </p:attrNameLst>
                                      </p:cBhvr>
                                      <p:tavLst>
                                        <p:tav tm="0" fmla="#ppt_y-sin(pi*$)/81">
                                          <p:val>
                                            <p:fltVal val="0"/>
                                          </p:val>
                                        </p:tav>
                                        <p:tav tm="100000">
                                          <p:val>
                                            <p:fltVal val="1"/>
                                          </p:val>
                                        </p:tav>
                                      </p:tavLst>
                                    </p:anim>
                                    <p:animScale>
                                      <p:cBhvr>
                                        <p:cTn id="13" dur="26">
                                          <p:stCondLst>
                                            <p:cond delay="650"/>
                                          </p:stCondLst>
                                        </p:cTn>
                                        <p:tgtEl>
                                          <p:spTgt spid="12291"/>
                                        </p:tgtEl>
                                      </p:cBhvr>
                                      <p:to x="100000" y="60000"/>
                                    </p:animScale>
                                    <p:animScale>
                                      <p:cBhvr>
                                        <p:cTn id="14" dur="166" decel="50000">
                                          <p:stCondLst>
                                            <p:cond delay="676"/>
                                          </p:stCondLst>
                                        </p:cTn>
                                        <p:tgtEl>
                                          <p:spTgt spid="12291"/>
                                        </p:tgtEl>
                                      </p:cBhvr>
                                      <p:to x="100000" y="100000"/>
                                    </p:animScale>
                                    <p:animScale>
                                      <p:cBhvr>
                                        <p:cTn id="15" dur="26">
                                          <p:stCondLst>
                                            <p:cond delay="1312"/>
                                          </p:stCondLst>
                                        </p:cTn>
                                        <p:tgtEl>
                                          <p:spTgt spid="12291"/>
                                        </p:tgtEl>
                                      </p:cBhvr>
                                      <p:to x="100000" y="80000"/>
                                    </p:animScale>
                                    <p:animScale>
                                      <p:cBhvr>
                                        <p:cTn id="16" dur="166" decel="50000">
                                          <p:stCondLst>
                                            <p:cond delay="1338"/>
                                          </p:stCondLst>
                                        </p:cTn>
                                        <p:tgtEl>
                                          <p:spTgt spid="12291"/>
                                        </p:tgtEl>
                                      </p:cBhvr>
                                      <p:to x="100000" y="100000"/>
                                    </p:animScale>
                                    <p:animScale>
                                      <p:cBhvr>
                                        <p:cTn id="17" dur="26">
                                          <p:stCondLst>
                                            <p:cond delay="1642"/>
                                          </p:stCondLst>
                                        </p:cTn>
                                        <p:tgtEl>
                                          <p:spTgt spid="12291"/>
                                        </p:tgtEl>
                                      </p:cBhvr>
                                      <p:to x="100000" y="90000"/>
                                    </p:animScale>
                                    <p:animScale>
                                      <p:cBhvr>
                                        <p:cTn id="18" dur="166" decel="50000">
                                          <p:stCondLst>
                                            <p:cond delay="1668"/>
                                          </p:stCondLst>
                                        </p:cTn>
                                        <p:tgtEl>
                                          <p:spTgt spid="12291"/>
                                        </p:tgtEl>
                                      </p:cBhvr>
                                      <p:to x="100000" y="100000"/>
                                    </p:animScale>
                                    <p:animScale>
                                      <p:cBhvr>
                                        <p:cTn id="19" dur="26">
                                          <p:stCondLst>
                                            <p:cond delay="1808"/>
                                          </p:stCondLst>
                                        </p:cTn>
                                        <p:tgtEl>
                                          <p:spTgt spid="12291"/>
                                        </p:tgtEl>
                                      </p:cBhvr>
                                      <p:to x="100000" y="95000"/>
                                    </p:animScale>
                                    <p:animScale>
                                      <p:cBhvr>
                                        <p:cTn id="20" dur="166" decel="50000">
                                          <p:stCondLst>
                                            <p:cond delay="1834"/>
                                          </p:stCondLst>
                                        </p:cTn>
                                        <p:tgtEl>
                                          <p:spTgt spid="1229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86897134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8" name="Picture 2"/>
          <p:cNvPicPr>
            <a:picLocks noChangeAspect="1" noChangeArrowheads="1"/>
          </p:cNvPicPr>
          <p:nvPr/>
        </p:nvPicPr>
        <p:blipFill>
          <a:blip r:embed="rId9"/>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10"/>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3314"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09800" y="209550"/>
            <a:ext cx="4910138" cy="4505873"/>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61541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888636675"/>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433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285749"/>
            <a:ext cx="6591300" cy="37242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746721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39863861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536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517026"/>
            <a:ext cx="7715250" cy="36290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083345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686573114"/>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638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95400" y="100176"/>
            <a:ext cx="7543800" cy="460647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50507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133350"/>
            <a:ext cx="5619109" cy="4475476"/>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413210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857951657"/>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741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8480" y="114449"/>
            <a:ext cx="7786098" cy="131430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43000" y="1809751"/>
            <a:ext cx="7749282" cy="182714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273529"/>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98693426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843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77636" y="366874"/>
            <a:ext cx="7813964" cy="39624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4538507"/>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23462839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945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209550"/>
            <a:ext cx="7648747" cy="428148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713868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38434048"/>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48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52600" y="133350"/>
            <a:ext cx="5381625" cy="45053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115827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245428200"/>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150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47800" y="209550"/>
            <a:ext cx="7244156" cy="4419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362311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09198349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253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00200" y="133350"/>
            <a:ext cx="6629400" cy="457863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22952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4" name="TextBox 3"/>
          <p:cNvSpPr txBox="1"/>
          <p:nvPr/>
        </p:nvSpPr>
        <p:spPr>
          <a:xfrm>
            <a:off x="1143000" y="209550"/>
            <a:ext cx="1295399" cy="353943"/>
          </a:xfrm>
          <a:prstGeom prst="rect">
            <a:avLst/>
          </a:prstGeom>
          <a:noFill/>
        </p:spPr>
        <p:txBody>
          <a:bodyPr wrap="square" rtlCol="0">
            <a:spAutoFit/>
          </a:bodyPr>
          <a:lstStyle/>
          <a:p>
            <a:r>
              <a:rPr lang="en-US" dirty="0" smtClean="0">
                <a:solidFill>
                  <a:srgbClr val="FF0000"/>
                </a:solidFill>
              </a:rPr>
              <a:t>Circulators</a:t>
            </a:r>
            <a:endParaRPr lang="en-IN" dirty="0">
              <a:solidFill>
                <a:srgbClr val="FF0000"/>
              </a:solidFill>
            </a:endParaRPr>
          </a:p>
        </p:txBody>
      </p:sp>
      <p:sp>
        <p:nvSpPr>
          <p:cNvPr id="5" name="TextBox 4"/>
          <p:cNvSpPr txBox="1"/>
          <p:nvPr/>
        </p:nvSpPr>
        <p:spPr>
          <a:xfrm>
            <a:off x="1143000" y="627787"/>
            <a:ext cx="7924800" cy="877163"/>
          </a:xfrm>
          <a:prstGeom prst="rect">
            <a:avLst/>
          </a:prstGeom>
          <a:noFill/>
        </p:spPr>
        <p:txBody>
          <a:bodyPr wrap="square" rtlCol="0">
            <a:spAutoFit/>
          </a:bodyPr>
          <a:lstStyle/>
          <a:p>
            <a:pPr algn="just"/>
            <a:r>
              <a:rPr lang="en-US" dirty="0" smtClean="0"/>
              <a:t>A circulator is a multiport junction in which the wave can travel from one port to the next port in one direction only. </a:t>
            </a:r>
          </a:p>
          <a:p>
            <a:pPr algn="just"/>
            <a:r>
              <a:rPr lang="en-US" dirty="0" smtClean="0"/>
              <a:t>Three-port &amp; Four-port circulators are commonly used.</a:t>
            </a:r>
            <a:endParaRPr lang="en-IN"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1809750"/>
            <a:ext cx="3118215" cy="2667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0098660"/>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TextBox 5"/>
          <p:cNvSpPr txBox="1"/>
          <p:nvPr/>
        </p:nvSpPr>
        <p:spPr>
          <a:xfrm>
            <a:off x="1143000" y="209550"/>
            <a:ext cx="2057400" cy="353943"/>
          </a:xfrm>
          <a:prstGeom prst="rect">
            <a:avLst/>
          </a:prstGeom>
          <a:noFill/>
        </p:spPr>
        <p:txBody>
          <a:bodyPr wrap="square" rtlCol="0">
            <a:spAutoFit/>
          </a:bodyPr>
          <a:lstStyle/>
          <a:p>
            <a:r>
              <a:rPr lang="en-US" dirty="0" smtClean="0">
                <a:solidFill>
                  <a:srgbClr val="FF0000"/>
                </a:solidFill>
              </a:rPr>
              <a:t>Four- port Circulator</a:t>
            </a:r>
            <a:endParaRPr lang="en-IN" dirty="0">
              <a:solidFill>
                <a:srgbClr val="FF0000"/>
              </a:solidFill>
            </a:endParaRPr>
          </a:p>
        </p:txBody>
      </p:sp>
      <p:sp>
        <p:nvSpPr>
          <p:cNvPr id="11" name="TextBox 10"/>
          <p:cNvSpPr txBox="1"/>
          <p:nvPr/>
        </p:nvSpPr>
        <p:spPr>
          <a:xfrm>
            <a:off x="1143000" y="627787"/>
            <a:ext cx="7924800" cy="615553"/>
          </a:xfrm>
          <a:prstGeom prst="rect">
            <a:avLst/>
          </a:prstGeom>
          <a:noFill/>
        </p:spPr>
        <p:txBody>
          <a:bodyPr wrap="square" rtlCol="0">
            <a:spAutoFit/>
          </a:bodyPr>
          <a:lstStyle/>
          <a:p>
            <a:pPr algn="just"/>
            <a:r>
              <a:rPr lang="en-US" dirty="0" smtClean="0"/>
              <a:t>A four-port circulator can be constructed from two magic Tees and a non-reciprocal 180 degree phase shifter.  </a:t>
            </a:r>
            <a:endParaRPr lang="en-IN" dirty="0"/>
          </a:p>
        </p:txBody>
      </p:sp>
      <p:pic>
        <p:nvPicPr>
          <p:cNvPr id="12" name="Picture 2"/>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137880" y="1428750"/>
            <a:ext cx="5399025" cy="2895600"/>
          </a:xfrm>
          <a:prstGeom prst="rect">
            <a:avLst/>
          </a:prstGeom>
          <a:noFill/>
          <a:ln w="2857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392007"/>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4787468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TextBox 1"/>
          <p:cNvSpPr txBox="1"/>
          <p:nvPr/>
        </p:nvSpPr>
        <p:spPr>
          <a:xfrm>
            <a:off x="1143000" y="209550"/>
            <a:ext cx="7848600" cy="3754874"/>
          </a:xfrm>
          <a:prstGeom prst="rect">
            <a:avLst/>
          </a:prstGeom>
          <a:noFill/>
        </p:spPr>
        <p:txBody>
          <a:bodyPr wrap="square" rtlCol="0">
            <a:spAutoFit/>
          </a:bodyPr>
          <a:lstStyle/>
          <a:p>
            <a:r>
              <a:rPr lang="en-US" dirty="0" smtClean="0"/>
              <a:t>Operation:</a:t>
            </a:r>
          </a:p>
          <a:p>
            <a:pPr marL="782391" lvl="1" indent="-342900" algn="just">
              <a:buFont typeface="Arial" pitchFamily="34" charset="0"/>
              <a:buChar char="•"/>
            </a:pPr>
            <a:r>
              <a:rPr lang="en-US" dirty="0" smtClean="0">
                <a:solidFill>
                  <a:srgbClr val="FF0000"/>
                </a:solidFill>
              </a:rPr>
              <a:t>Input at port 1:</a:t>
            </a:r>
            <a:r>
              <a:rPr lang="en-IN" dirty="0" smtClean="0">
                <a:solidFill>
                  <a:srgbClr val="FF0000"/>
                </a:solidFill>
              </a:rPr>
              <a:t> </a:t>
            </a:r>
            <a:r>
              <a:rPr lang="en-IN" dirty="0" smtClean="0"/>
              <a:t>An input at port 1 is split into two in-phase and equal amplitude waves in the collinear arms ‘b’ and ‘d’ of the magic-tee T1 and added up to emerge from Port 2 in the magic-tee T2.</a:t>
            </a:r>
          </a:p>
          <a:p>
            <a:pPr marL="782391" lvl="1" indent="-342900" algn="just">
              <a:buFont typeface="Arial" pitchFamily="34" charset="0"/>
              <a:buChar char="•"/>
            </a:pPr>
            <a:r>
              <a:rPr lang="en-US" dirty="0" smtClean="0">
                <a:solidFill>
                  <a:srgbClr val="FF0000"/>
                </a:solidFill>
              </a:rPr>
              <a:t>Input </a:t>
            </a:r>
            <a:r>
              <a:rPr lang="en-US" dirty="0">
                <a:solidFill>
                  <a:srgbClr val="FF0000"/>
                </a:solidFill>
              </a:rPr>
              <a:t>at port </a:t>
            </a:r>
            <a:r>
              <a:rPr lang="en-US" dirty="0" smtClean="0">
                <a:solidFill>
                  <a:srgbClr val="FF0000"/>
                </a:solidFill>
              </a:rPr>
              <a:t>2:  </a:t>
            </a:r>
            <a:r>
              <a:rPr lang="en-US" dirty="0" smtClean="0"/>
              <a:t>A signal at port 2 will split into two equal amplitude and </a:t>
            </a:r>
            <a:r>
              <a:rPr lang="en-US" dirty="0" err="1" smtClean="0"/>
              <a:t>equiphase</a:t>
            </a:r>
            <a:r>
              <a:rPr lang="en-US" dirty="0" smtClean="0"/>
              <a:t> waves in the collinear arms of the magic-tee T2 and appears at point ‘b’ and ‘d’ out of phase due to presence of non-reciprocal 180 degree phase shifter. These out of phase waves add up and appear from port 3 in the magic tee T1.</a:t>
            </a:r>
          </a:p>
          <a:p>
            <a:pPr lvl="1" algn="just"/>
            <a:r>
              <a:rPr lang="en-US" dirty="0" smtClean="0"/>
              <a:t>Similarly,</a:t>
            </a:r>
          </a:p>
          <a:p>
            <a:pPr marL="782391" lvl="1" indent="-342900" algn="just">
              <a:buFont typeface="Arial" pitchFamily="34" charset="0"/>
              <a:buChar char="•"/>
            </a:pPr>
            <a:r>
              <a:rPr lang="en-US" dirty="0" smtClean="0"/>
              <a:t>An input signal at port 3 will emerge from port 4, and</a:t>
            </a:r>
          </a:p>
          <a:p>
            <a:pPr marL="782391" lvl="1" indent="-342900" algn="just">
              <a:buFont typeface="Arial" pitchFamily="34" charset="0"/>
              <a:buChar char="•"/>
            </a:pPr>
            <a:r>
              <a:rPr lang="en-US" dirty="0" smtClean="0"/>
              <a:t>An input at port 4 will appear at Port 1.</a:t>
            </a:r>
          </a:p>
          <a:p>
            <a:pPr marL="782391" lvl="1" indent="-342900" algn="just">
              <a:buFont typeface="Arial" pitchFamily="34" charset="0"/>
              <a:buChar char="•"/>
            </a:pPr>
            <a:endParaRPr lang="en-US" dirty="0"/>
          </a:p>
          <a:p>
            <a:pPr lvl="1" algn="just"/>
            <a:r>
              <a:rPr lang="en-US" dirty="0" smtClean="0"/>
              <a:t>Thus the circulator property is exhibited. </a:t>
            </a:r>
          </a:p>
        </p:txBody>
      </p:sp>
    </p:spTree>
    <p:extLst>
      <p:ext uri="{BB962C8B-B14F-4D97-AF65-F5344CB8AC3E}">
        <p14:creationId xmlns:p14="http://schemas.microsoft.com/office/powerpoint/2010/main" val="1634392007"/>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97590430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7"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48000" y="1085850"/>
            <a:ext cx="266700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43000" y="209550"/>
            <a:ext cx="7620000" cy="353943"/>
          </a:xfrm>
          <a:prstGeom prst="rect">
            <a:avLst/>
          </a:prstGeom>
          <a:noFill/>
        </p:spPr>
        <p:txBody>
          <a:bodyPr wrap="square" rtlCol="0">
            <a:spAutoFit/>
          </a:bodyPr>
          <a:lstStyle/>
          <a:p>
            <a:r>
              <a:rPr lang="en-US" dirty="0" smtClean="0"/>
              <a:t>A perfectly matched, lossless, and non-reciprocal four-port circulator has S-matrix:</a:t>
            </a:r>
            <a:endParaRPr lang="en-IN" dirty="0"/>
          </a:p>
        </p:txBody>
      </p:sp>
    </p:spTree>
    <p:extLst>
      <p:ext uri="{BB962C8B-B14F-4D97-AF65-F5344CB8AC3E}">
        <p14:creationId xmlns:p14="http://schemas.microsoft.com/office/powerpoint/2010/main" val="39449810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29439"/>
            <a:ext cx="7870003" cy="91831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5019" y="1308452"/>
            <a:ext cx="7887984" cy="286349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947756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4787468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TextBox 5"/>
          <p:cNvSpPr txBox="1"/>
          <p:nvPr/>
        </p:nvSpPr>
        <p:spPr>
          <a:xfrm>
            <a:off x="1143000" y="209550"/>
            <a:ext cx="2362200" cy="353943"/>
          </a:xfrm>
          <a:prstGeom prst="rect">
            <a:avLst/>
          </a:prstGeom>
          <a:noFill/>
        </p:spPr>
        <p:txBody>
          <a:bodyPr wrap="square" rtlCol="0">
            <a:spAutoFit/>
          </a:bodyPr>
          <a:lstStyle/>
          <a:p>
            <a:r>
              <a:rPr lang="en-US" dirty="0" smtClean="0">
                <a:solidFill>
                  <a:srgbClr val="FF0000"/>
                </a:solidFill>
              </a:rPr>
              <a:t>Three- port Circulator</a:t>
            </a:r>
            <a:endParaRPr lang="en-IN" dirty="0">
              <a:solidFill>
                <a:srgbClr val="FF0000"/>
              </a:solidFill>
            </a:endParaRPr>
          </a:p>
        </p:txBody>
      </p:sp>
      <p:pic>
        <p:nvPicPr>
          <p:cNvPr id="4098" name="Picture 2"/>
          <p:cNvPicPr>
            <a:picLocks noChangeAspect="1" noChangeArrowheads="1"/>
          </p:cNvPicPr>
          <p:nvPr/>
        </p:nvPicPr>
        <p:blipFill>
          <a:blip r:embed="rId10">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514600" y="895350"/>
            <a:ext cx="4376737" cy="333499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39200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4787468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23469" y="180190"/>
            <a:ext cx="7868131" cy="14636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23470" y="1962150"/>
            <a:ext cx="7868130" cy="1905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39200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4787468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TextBox 5"/>
          <p:cNvSpPr txBox="1"/>
          <p:nvPr/>
        </p:nvSpPr>
        <p:spPr>
          <a:xfrm>
            <a:off x="3886200" y="1657350"/>
            <a:ext cx="1752600" cy="584775"/>
          </a:xfrm>
          <a:prstGeom prst="rect">
            <a:avLst/>
          </a:prstGeom>
          <a:noFill/>
        </p:spPr>
        <p:txBody>
          <a:bodyPr wrap="square" rtlCol="0">
            <a:spAutoFit/>
          </a:bodyPr>
          <a:lstStyle/>
          <a:p>
            <a:r>
              <a:rPr lang="en-US" sz="3200" dirty="0" smtClean="0">
                <a:solidFill>
                  <a:srgbClr val="FF0000"/>
                </a:solidFill>
              </a:rPr>
              <a:t>Isolators</a:t>
            </a:r>
            <a:endParaRPr lang="en-IN" sz="3200" dirty="0">
              <a:solidFill>
                <a:srgbClr val="FF0000"/>
              </a:solidFill>
            </a:endParaRPr>
          </a:p>
        </p:txBody>
      </p:sp>
    </p:spTree>
    <p:extLst>
      <p:ext uri="{BB962C8B-B14F-4D97-AF65-F5344CB8AC3E}">
        <p14:creationId xmlns:p14="http://schemas.microsoft.com/office/powerpoint/2010/main" val="1634392007"/>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4787468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742949"/>
            <a:ext cx="7848599" cy="146106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143000" y="209550"/>
            <a:ext cx="1181100" cy="353943"/>
          </a:xfrm>
          <a:prstGeom prst="rect">
            <a:avLst/>
          </a:prstGeom>
          <a:noFill/>
        </p:spPr>
        <p:txBody>
          <a:bodyPr wrap="square" rtlCol="0">
            <a:spAutoFit/>
          </a:bodyPr>
          <a:lstStyle/>
          <a:p>
            <a:r>
              <a:rPr lang="en-US" dirty="0" smtClean="0">
                <a:solidFill>
                  <a:srgbClr val="FF0000"/>
                </a:solidFill>
              </a:rPr>
              <a:t>Isolators</a:t>
            </a:r>
            <a:endParaRPr lang="en-IN" dirty="0">
              <a:solidFill>
                <a:srgbClr val="FF0000"/>
              </a:solidFill>
            </a:endParaRPr>
          </a:p>
        </p:txBody>
      </p:sp>
    </p:spTree>
    <p:extLst>
      <p:ext uri="{BB962C8B-B14F-4D97-AF65-F5344CB8AC3E}">
        <p14:creationId xmlns:p14="http://schemas.microsoft.com/office/powerpoint/2010/main" val="1634392007"/>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TextBox 5"/>
          <p:cNvSpPr txBox="1"/>
          <p:nvPr/>
        </p:nvSpPr>
        <p:spPr>
          <a:xfrm>
            <a:off x="1143000" y="209550"/>
            <a:ext cx="2514600" cy="353943"/>
          </a:xfrm>
          <a:prstGeom prst="rect">
            <a:avLst/>
          </a:prstGeom>
          <a:noFill/>
        </p:spPr>
        <p:txBody>
          <a:bodyPr wrap="square" rtlCol="0">
            <a:spAutoFit/>
          </a:bodyPr>
          <a:lstStyle/>
          <a:p>
            <a:r>
              <a:rPr lang="en-US" dirty="0" smtClean="0">
                <a:solidFill>
                  <a:srgbClr val="FF0000"/>
                </a:solidFill>
              </a:rPr>
              <a:t>Faraday Rotation Isolators</a:t>
            </a:r>
            <a:endParaRPr lang="en-IN" dirty="0">
              <a:solidFill>
                <a:srgbClr val="FF0000"/>
              </a:solidFill>
            </a:endParaRP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971550"/>
            <a:ext cx="7976469" cy="1752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392007"/>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4787468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10">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019300" y="120125"/>
            <a:ext cx="5448300" cy="450297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392007"/>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4787468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438150"/>
            <a:ext cx="7606642" cy="3276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392007"/>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642972280"/>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TextBox 1"/>
          <p:cNvSpPr txBox="1"/>
          <p:nvPr/>
        </p:nvSpPr>
        <p:spPr>
          <a:xfrm>
            <a:off x="3810000" y="1765012"/>
            <a:ext cx="2362200" cy="707886"/>
          </a:xfrm>
          <a:prstGeom prst="rect">
            <a:avLst/>
          </a:prstGeom>
          <a:noFill/>
        </p:spPr>
        <p:txBody>
          <a:bodyPr wrap="square" rtlCol="0">
            <a:spAutoFit/>
          </a:bodyPr>
          <a:lstStyle/>
          <a:p>
            <a:r>
              <a:rPr lang="en-US" sz="4000" b="1" dirty="0" smtClean="0">
                <a:solidFill>
                  <a:srgbClr val="FF0000"/>
                </a:solidFill>
                <a:latin typeface="Monotype Corsiva" pitchFamily="66" charset="0"/>
              </a:rPr>
              <a:t>Thank You</a:t>
            </a:r>
            <a:endParaRPr lang="en-IN" sz="4000" b="1" dirty="0">
              <a:solidFill>
                <a:srgbClr val="FF0000"/>
              </a:solidFill>
              <a:latin typeface="Monotype Corsiva" pitchFamily="66" charset="0"/>
            </a:endParaRPr>
          </a:p>
        </p:txBody>
      </p:sp>
    </p:spTree>
    <p:extLst>
      <p:ext uri="{BB962C8B-B14F-4D97-AF65-F5344CB8AC3E}">
        <p14:creationId xmlns:p14="http://schemas.microsoft.com/office/powerpoint/2010/main" val="36575233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4224" y="226653"/>
            <a:ext cx="7624976" cy="379289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52937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sp>
        <p:nvSpPr>
          <p:cNvPr id="12" name="TextBox 11"/>
          <p:cNvSpPr txBox="1"/>
          <p:nvPr/>
        </p:nvSpPr>
        <p:spPr>
          <a:xfrm>
            <a:off x="1080500" y="72393"/>
            <a:ext cx="4329700" cy="365757"/>
          </a:xfrm>
          <a:prstGeom prst="rect">
            <a:avLst/>
          </a:prstGeom>
        </p:spPr>
        <p:style>
          <a:lnRef idx="0">
            <a:scrgbClr r="0" g="0" b="0"/>
          </a:lnRef>
          <a:fillRef idx="1002">
            <a:schemeClr val="lt2"/>
          </a:fillRef>
          <a:effectRef idx="0">
            <a:scrgbClr r="0" g="0" b="0"/>
          </a:effectRef>
          <a:fontRef idx="major"/>
        </p:style>
        <p:txBody>
          <a:bodyPr wrap="square" lIns="87898" tIns="43950" rIns="87898" bIns="43950" rtlCol="0">
            <a:spAutoFit/>
          </a:bodyPr>
          <a:lstStyle/>
          <a:p>
            <a:r>
              <a:rPr lang="en-IN" sz="1600" dirty="0">
                <a:solidFill>
                  <a:srgbClr val="00B0F0"/>
                </a:solidFill>
              </a:rPr>
              <a:t>S matrix representation of Multi-Port </a:t>
            </a:r>
            <a:r>
              <a:rPr lang="en-IN" sz="1600" dirty="0" smtClean="0">
                <a:solidFill>
                  <a:srgbClr val="00B0F0"/>
                </a:solidFill>
              </a:rPr>
              <a:t>Networks</a:t>
            </a:r>
            <a:r>
              <a:rPr lang="en-US" sz="1800" dirty="0" smtClean="0">
                <a:solidFill>
                  <a:srgbClr val="00B0F0"/>
                </a:solidFill>
              </a:rPr>
              <a:t>:</a:t>
            </a:r>
            <a:endParaRPr lang="en-IN" sz="1800" dirty="0">
              <a:solidFill>
                <a:srgbClr val="00B0F0"/>
              </a:solidFill>
            </a:endParaRP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590550"/>
            <a:ext cx="5062538" cy="4056792"/>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07105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1" y="361950"/>
            <a:ext cx="3657599" cy="423792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3000" y="666750"/>
            <a:ext cx="4038600" cy="3236275"/>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8143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54000"/>
            <a:ext cx="7772400" cy="14033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1847850"/>
            <a:ext cx="7772400" cy="22479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6599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2999" y="742950"/>
            <a:ext cx="7774167" cy="29718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45910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583272"/>
            <a:ext cx="7675516" cy="320767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67158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a:srcRect/>
          <a:stretch>
            <a:fillRect/>
          </a:stretch>
        </p:blipFill>
        <p:spPr bwMode="auto">
          <a:xfrm>
            <a:off x="8063258" y="66149"/>
            <a:ext cx="852143" cy="905401"/>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279" y="123300"/>
            <a:ext cx="2371721" cy="84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Diagram 4"/>
          <p:cNvGraphicFramePr/>
          <p:nvPr>
            <p:extLst>
              <p:ext uri="{D42A27DB-BD31-4B8C-83A1-F6EECF244321}">
                <p14:modId xmlns:p14="http://schemas.microsoft.com/office/powerpoint/2010/main" val="640947500"/>
              </p:ext>
            </p:extLst>
          </p:nvPr>
        </p:nvGraphicFramePr>
        <p:xfrm>
          <a:off x="4114800" y="1733550"/>
          <a:ext cx="1752600" cy="37981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6" name="Diagram 5"/>
          <p:cNvGraphicFramePr/>
          <p:nvPr>
            <p:extLst>
              <p:ext uri="{D42A27DB-BD31-4B8C-83A1-F6EECF244321}">
                <p14:modId xmlns:p14="http://schemas.microsoft.com/office/powerpoint/2010/main" val="2788609517"/>
              </p:ext>
            </p:extLst>
          </p:nvPr>
        </p:nvGraphicFramePr>
        <p:xfrm>
          <a:off x="2208892" y="2343150"/>
          <a:ext cx="5624858" cy="13716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cxnSp>
        <p:nvCxnSpPr>
          <p:cNvPr id="15" name="Straight Connector 14"/>
          <p:cNvCxnSpPr/>
          <p:nvPr/>
        </p:nvCxnSpPr>
        <p:spPr>
          <a:xfrm>
            <a:off x="1143000" y="1123950"/>
            <a:ext cx="80010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65128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971550"/>
            <a:ext cx="4195763" cy="3561243"/>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9918" y="209550"/>
            <a:ext cx="7153275" cy="4857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95906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1" y="552985"/>
            <a:ext cx="7989739" cy="30194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95476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196770"/>
            <a:ext cx="5791199" cy="292116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3257550"/>
            <a:ext cx="7828051" cy="132910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74744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0754" y="1104900"/>
            <a:ext cx="6622646" cy="36004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108088"/>
            <a:ext cx="3200400" cy="86967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65364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1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0421" y="133350"/>
            <a:ext cx="5287326" cy="2667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71600" y="3105150"/>
            <a:ext cx="7467602" cy="1371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95666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947696021"/>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6800" y="129283"/>
            <a:ext cx="7922017" cy="44767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00150" y="666750"/>
            <a:ext cx="7639050" cy="404633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81680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82776417"/>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23116" y="514456"/>
            <a:ext cx="7763109" cy="388609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56183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055528762"/>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666750"/>
            <a:ext cx="7658580" cy="31718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39376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89846244"/>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95400" y="666750"/>
            <a:ext cx="7637971" cy="29718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60220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381835916"/>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6" name="TextBox 5"/>
          <p:cNvSpPr txBox="1"/>
          <p:nvPr/>
        </p:nvSpPr>
        <p:spPr>
          <a:xfrm>
            <a:off x="1080500" y="72393"/>
            <a:ext cx="2272300" cy="365757"/>
          </a:xfrm>
          <a:prstGeom prst="rect">
            <a:avLst/>
          </a:prstGeom>
        </p:spPr>
        <p:style>
          <a:lnRef idx="2">
            <a:schemeClr val="dk1"/>
          </a:lnRef>
          <a:fillRef idx="1">
            <a:schemeClr val="lt1"/>
          </a:fillRef>
          <a:effectRef idx="0">
            <a:schemeClr val="dk1"/>
          </a:effectRef>
          <a:fontRef idx="minor">
            <a:schemeClr val="dk1"/>
          </a:fontRef>
        </p:style>
        <p:txBody>
          <a:bodyPr wrap="square" lIns="87898" tIns="43950" rIns="87898" bIns="43950" rtlCol="0">
            <a:spAutoFit/>
          </a:bodyPr>
          <a:lstStyle/>
          <a:p>
            <a:r>
              <a:rPr lang="en-IN" sz="1600" dirty="0" smtClean="0">
                <a:solidFill>
                  <a:srgbClr val="00B0F0"/>
                </a:solidFill>
              </a:rPr>
              <a:t>Properties of S Matrix</a:t>
            </a:r>
            <a:r>
              <a:rPr lang="en-US" sz="1800" dirty="0" smtClean="0">
                <a:solidFill>
                  <a:srgbClr val="00B0F0"/>
                </a:solidFill>
              </a:rPr>
              <a:t>:</a:t>
            </a:r>
            <a:endParaRPr lang="en-IN" sz="1800" dirty="0">
              <a:solidFill>
                <a:srgbClr val="00B0F0"/>
              </a:solidFill>
            </a:endParaRPr>
          </a:p>
        </p:txBody>
      </p:sp>
      <p:pic>
        <p:nvPicPr>
          <p:cNvPr id="102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16649" y="542925"/>
            <a:ext cx="5427163" cy="4131375"/>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3817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303534957"/>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4283509567"/>
              </p:ext>
            </p:extLst>
          </p:nvPr>
        </p:nvGraphicFramePr>
        <p:xfrm>
          <a:off x="1143001" y="1036204"/>
          <a:ext cx="7391400" cy="313574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3074" name="Picture 2"/>
          <p:cNvPicPr>
            <a:picLocks noChangeAspect="1" noChangeArrowheads="1"/>
          </p:cNvPicPr>
          <p:nvPr/>
        </p:nvPicPr>
        <p:blipFill>
          <a:blip r:embed="rId13"/>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14"/>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Tree>
    <p:extLst>
      <p:ext uri="{BB962C8B-B14F-4D97-AF65-F5344CB8AC3E}">
        <p14:creationId xmlns:p14="http://schemas.microsoft.com/office/powerpoint/2010/main" val="15009825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455616381"/>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72820" y="133350"/>
            <a:ext cx="4217188" cy="457200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81497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094106390"/>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157420"/>
            <a:ext cx="7772400" cy="77101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67000" y="1085850"/>
            <a:ext cx="4195763" cy="3561243"/>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51719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402551390"/>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00365" y="133349"/>
            <a:ext cx="7638836" cy="110852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00364" y="1428749"/>
            <a:ext cx="7638836" cy="330389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4135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02913024"/>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175731"/>
            <a:ext cx="7778820" cy="4419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45181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36417491"/>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206530"/>
            <a:ext cx="7883142" cy="411782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55067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600770798"/>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717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199" y="209550"/>
            <a:ext cx="7748121" cy="42672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54132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629418025"/>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71908" y="133350"/>
            <a:ext cx="7743492" cy="268617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80470" y="3105150"/>
            <a:ext cx="7734930" cy="14478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11346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87309574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06356" y="285749"/>
            <a:ext cx="7785243" cy="383907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77622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654329675"/>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7400" y="84382"/>
            <a:ext cx="5334000" cy="391446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7800" y="4123060"/>
            <a:ext cx="6829425" cy="58229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00673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057568002"/>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1267"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9336" y="162781"/>
            <a:ext cx="7896225" cy="9048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99336" y="1245954"/>
            <a:ext cx="7896225" cy="341357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41117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3048001" y="342900"/>
          <a:ext cx="29718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2162837240"/>
              </p:ext>
            </p:extLst>
          </p:nvPr>
        </p:nvGraphicFramePr>
        <p:xfrm>
          <a:off x="1371600" y="1054952"/>
          <a:ext cx="7391400" cy="166919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 name="Diagram 3"/>
          <p:cNvGraphicFramePr/>
          <p:nvPr>
            <p:extLst>
              <p:ext uri="{D42A27DB-BD31-4B8C-83A1-F6EECF244321}">
                <p14:modId xmlns:p14="http://schemas.microsoft.com/office/powerpoint/2010/main" val="1818023823"/>
              </p:ext>
            </p:extLst>
          </p:nvPr>
        </p:nvGraphicFramePr>
        <p:xfrm>
          <a:off x="1600200" y="3105150"/>
          <a:ext cx="6858000" cy="111608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8" name="Picture 2"/>
          <p:cNvPicPr>
            <a:picLocks noChangeAspect="1" noChangeArrowheads="1"/>
          </p:cNvPicPr>
          <p:nvPr/>
        </p:nvPicPr>
        <p:blipFill>
          <a:blip r:embed="rId1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1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229446692"/>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1600" y="166475"/>
            <a:ext cx="7405036" cy="446246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95181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754934554"/>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331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174097"/>
            <a:ext cx="7933668" cy="392165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61130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239643610"/>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4339"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26943" y="571500"/>
            <a:ext cx="7864657" cy="32194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477905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608589755"/>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536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1600" y="71533"/>
            <a:ext cx="7162800" cy="46639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71382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965482791"/>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638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139984"/>
            <a:ext cx="7581706" cy="441296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079584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601200129"/>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741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209551"/>
            <a:ext cx="7673938" cy="423038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850188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10983813"/>
              </p:ext>
            </p:extLst>
          </p:nvPr>
        </p:nvGraphicFramePr>
        <p:xfrm>
          <a:off x="1143000" y="285750"/>
          <a:ext cx="24384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74384116"/>
              </p:ext>
            </p:extLst>
          </p:nvPr>
        </p:nvGraphicFramePr>
        <p:xfrm>
          <a:off x="1143001" y="1036204"/>
          <a:ext cx="7391400" cy="313574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3074" name="Picture 2"/>
          <p:cNvPicPr>
            <a:picLocks noChangeAspect="1" noChangeArrowheads="1"/>
          </p:cNvPicPr>
          <p:nvPr/>
        </p:nvPicPr>
        <p:blipFill>
          <a:blip r:embed="rId13"/>
          <a:srcRect/>
          <a:stretch>
            <a:fillRect/>
          </a:stretch>
        </p:blipFill>
        <p:spPr bwMode="auto">
          <a:xfrm>
            <a:off x="1" y="0"/>
            <a:ext cx="990600" cy="1085850"/>
          </a:xfrm>
          <a:prstGeom prst="rect">
            <a:avLst/>
          </a:prstGeom>
          <a:noFill/>
          <a:ln w="9525">
            <a:noFill/>
            <a:miter lim="800000"/>
            <a:headEnd/>
            <a:tailEnd/>
          </a:ln>
          <a:effectLst/>
        </p:spPr>
      </p:pic>
      <p:pic>
        <p:nvPicPr>
          <p:cNvPr id="7" name="Picture 3"/>
          <p:cNvPicPr>
            <a:picLocks noChangeAspect="1" noChangeArrowheads="1"/>
          </p:cNvPicPr>
          <p:nvPr/>
        </p:nvPicPr>
        <p:blipFill>
          <a:blip r:embed="rId14"/>
          <a:srcRect/>
          <a:stretch>
            <a:fillRect/>
          </a:stretch>
        </p:blipFill>
        <p:spPr bwMode="auto">
          <a:xfrm>
            <a:off x="19319" y="1257300"/>
            <a:ext cx="971283" cy="800100"/>
          </a:xfrm>
          <a:prstGeom prst="rect">
            <a:avLst/>
          </a:prstGeom>
          <a:noFill/>
          <a:ln w="9525">
            <a:noFill/>
            <a:miter lim="800000"/>
            <a:headEnd/>
            <a:tailEnd/>
          </a:ln>
          <a:effectLst/>
        </p:spPr>
      </p:pic>
      <p:sp>
        <p:nvSpPr>
          <p:cNvPr id="9"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Tree>
    <p:extLst>
      <p:ext uri="{BB962C8B-B14F-4D97-AF65-F5344CB8AC3E}">
        <p14:creationId xmlns:p14="http://schemas.microsoft.com/office/powerpoint/2010/main" val="24281599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3048001" y="342900"/>
          <a:ext cx="2971800" cy="50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1506461768"/>
              </p:ext>
            </p:extLst>
          </p:nvPr>
        </p:nvGraphicFramePr>
        <p:xfrm>
          <a:off x="1371600" y="1054952"/>
          <a:ext cx="7391400" cy="166919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 name="Diagram 3"/>
          <p:cNvGraphicFramePr/>
          <p:nvPr>
            <p:extLst>
              <p:ext uri="{D42A27DB-BD31-4B8C-83A1-F6EECF244321}">
                <p14:modId xmlns:p14="http://schemas.microsoft.com/office/powerpoint/2010/main" val="4089443763"/>
              </p:ext>
            </p:extLst>
          </p:nvPr>
        </p:nvGraphicFramePr>
        <p:xfrm>
          <a:off x="1600200" y="3105150"/>
          <a:ext cx="6858000" cy="111608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8" name="Picture 2"/>
          <p:cNvPicPr>
            <a:picLocks noChangeAspect="1" noChangeArrowheads="1"/>
          </p:cNvPicPr>
          <p:nvPr/>
        </p:nvPicPr>
        <p:blipFill>
          <a:blip r:embed="rId1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1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Tree>
    <p:extLst>
      <p:ext uri="{BB962C8B-B14F-4D97-AF65-F5344CB8AC3E}">
        <p14:creationId xmlns:p14="http://schemas.microsoft.com/office/powerpoint/2010/main" val="361742483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1708507"/>
            <a:ext cx="6172200" cy="52219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46699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937366166"/>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9918" y="1023939"/>
            <a:ext cx="7921248" cy="276701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76400" y="281826"/>
            <a:ext cx="6172200" cy="522197"/>
          </a:xfrm>
          <a:prstGeom prst="rect">
            <a:avLst/>
          </a:prstGeom>
          <a:noFill/>
          <a:ln w="38100">
            <a:solidFill>
              <a:srgbClr val="00B0F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06241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13" name="TextBox 12"/>
          <p:cNvSpPr txBox="1"/>
          <p:nvPr/>
        </p:nvSpPr>
        <p:spPr>
          <a:xfrm>
            <a:off x="1066801" y="57150"/>
            <a:ext cx="1828799" cy="365757"/>
          </a:xfrm>
          <a:prstGeom prst="rect">
            <a:avLst/>
          </a:prstGeom>
        </p:spPr>
        <p:style>
          <a:lnRef idx="0">
            <a:scrgbClr r="0" g="0" b="0"/>
          </a:lnRef>
          <a:fillRef idx="1002">
            <a:schemeClr val="lt2"/>
          </a:fillRef>
          <a:effectRef idx="0">
            <a:scrgbClr r="0" g="0" b="0"/>
          </a:effectRef>
          <a:fontRef idx="major"/>
        </p:style>
        <p:txBody>
          <a:bodyPr wrap="square" lIns="87898" tIns="43950" rIns="87898" bIns="43950" rtlCol="0">
            <a:spAutoFit/>
          </a:bodyPr>
          <a:lstStyle/>
          <a:p>
            <a:pPr marL="439491" indent="-439491">
              <a:buFont typeface="Wingdings" pitchFamily="2" charset="2"/>
              <a:buChar char="q"/>
            </a:pPr>
            <a:r>
              <a:rPr lang="en-US" sz="1600" dirty="0" smtClean="0">
                <a:solidFill>
                  <a:srgbClr val="00B0F0"/>
                </a:solidFill>
              </a:rPr>
              <a:t>Introduction</a:t>
            </a:r>
            <a:r>
              <a:rPr lang="en-US" sz="1800" dirty="0" smtClean="0">
                <a:solidFill>
                  <a:srgbClr val="00B0F0"/>
                </a:solidFill>
              </a:rPr>
              <a:t> :</a:t>
            </a:r>
            <a:endParaRPr lang="en-IN" sz="1800" dirty="0">
              <a:solidFill>
                <a:srgbClr val="00B0F0"/>
              </a:solidFill>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514350"/>
            <a:ext cx="7772400" cy="12001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6699" y="1848482"/>
            <a:ext cx="7758701" cy="102806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0400" y="3026878"/>
            <a:ext cx="4038601" cy="1649352"/>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240329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0465" y="170090"/>
            <a:ext cx="7881135" cy="110242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7863" y="1644293"/>
            <a:ext cx="7791450" cy="2695575"/>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917514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617945551"/>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229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71082" y="175507"/>
            <a:ext cx="7943206" cy="139704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10665" y="1809750"/>
            <a:ext cx="4276725" cy="2839677"/>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321471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184936650"/>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331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4747" y="133350"/>
            <a:ext cx="7756132" cy="141979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14600" y="1665698"/>
            <a:ext cx="4583566" cy="2049052"/>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21596" y="3867150"/>
            <a:ext cx="7929562" cy="83910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550982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433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2794" y="86711"/>
            <a:ext cx="3471528" cy="35143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38425" y="542925"/>
            <a:ext cx="4235450" cy="4162425"/>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336611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02038"/>
            <a:ext cx="7848600" cy="94571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43000" y="1352550"/>
            <a:ext cx="7620000" cy="1923604"/>
          </a:xfrm>
          <a:prstGeom prst="rect">
            <a:avLst/>
          </a:prstGeom>
          <a:noFill/>
        </p:spPr>
        <p:txBody>
          <a:bodyPr wrap="square" rtlCol="0">
            <a:spAutoFit/>
          </a:bodyPr>
          <a:lstStyle/>
          <a:p>
            <a:pPr marL="342900" indent="-342900">
              <a:buFont typeface="+mj-lt"/>
              <a:buAutoNum type="arabicPeriod"/>
            </a:pPr>
            <a:r>
              <a:rPr lang="en-US" dirty="0" smtClean="0"/>
              <a:t>APC 3.5 (Amphenol Precession Connector – 3.5 mm)</a:t>
            </a:r>
          </a:p>
          <a:p>
            <a:pPr marL="342900" indent="-342900">
              <a:buFont typeface="+mj-lt"/>
              <a:buAutoNum type="arabicPeriod"/>
            </a:pPr>
            <a:r>
              <a:rPr lang="en-US" dirty="0" smtClean="0"/>
              <a:t>APC 7 - </a:t>
            </a:r>
            <a:r>
              <a:rPr lang="en-US" dirty="0"/>
              <a:t>(Amphenol Precession Connector – 7</a:t>
            </a:r>
            <a:r>
              <a:rPr lang="en-US" dirty="0" smtClean="0"/>
              <a:t> </a:t>
            </a:r>
            <a:r>
              <a:rPr lang="en-US" dirty="0"/>
              <a:t>mm</a:t>
            </a:r>
            <a:r>
              <a:rPr lang="en-US" dirty="0" smtClean="0"/>
              <a:t>)</a:t>
            </a:r>
          </a:p>
          <a:p>
            <a:pPr marL="342900" indent="-342900">
              <a:buFont typeface="+mj-lt"/>
              <a:buAutoNum type="arabicPeriod"/>
            </a:pPr>
            <a:r>
              <a:rPr lang="en-US" dirty="0" smtClean="0"/>
              <a:t>BNC (Bayonet Navy Connector)</a:t>
            </a:r>
            <a:endParaRPr lang="en-US" dirty="0"/>
          </a:p>
          <a:p>
            <a:pPr marL="342900" indent="-342900">
              <a:buFont typeface="+mj-lt"/>
              <a:buAutoNum type="arabicPeriod"/>
            </a:pPr>
            <a:r>
              <a:rPr lang="en-US" dirty="0" smtClean="0"/>
              <a:t>SMA (Sub-Miniature A type)</a:t>
            </a:r>
          </a:p>
          <a:p>
            <a:pPr marL="342900" indent="-342900">
              <a:buFont typeface="+mj-lt"/>
              <a:buAutoNum type="arabicPeriod"/>
            </a:pPr>
            <a:r>
              <a:rPr lang="en-US" dirty="0" smtClean="0"/>
              <a:t>SMC (Sub-Miniature C type)</a:t>
            </a:r>
          </a:p>
          <a:p>
            <a:pPr marL="342900" indent="-342900">
              <a:buFont typeface="+mj-lt"/>
              <a:buAutoNum type="arabicPeriod"/>
            </a:pPr>
            <a:r>
              <a:rPr lang="en-US" dirty="0" smtClean="0"/>
              <a:t>TNC (Threaded Navy Connector)</a:t>
            </a:r>
          </a:p>
          <a:p>
            <a:pPr marL="342900" indent="-342900">
              <a:buFont typeface="+mj-lt"/>
              <a:buAutoNum type="arabicPeriod"/>
            </a:pPr>
            <a:r>
              <a:rPr lang="en-US" dirty="0" smtClean="0"/>
              <a:t>Type N (Type – Navy) Connector</a:t>
            </a:r>
            <a:endParaRPr lang="en-IN" dirty="0"/>
          </a:p>
        </p:txBody>
      </p:sp>
    </p:spTree>
    <p:extLst>
      <p:ext uri="{BB962C8B-B14F-4D97-AF65-F5344CB8AC3E}">
        <p14:creationId xmlns:p14="http://schemas.microsoft.com/office/powerpoint/2010/main" val="54844254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53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1235305"/>
            <a:ext cx="6191250" cy="390525"/>
          </a:xfrm>
          <a:prstGeom prst="rect">
            <a:avLst/>
          </a:prstGeom>
          <a:noFill/>
          <a:ln w="28575">
            <a:solidFill>
              <a:schemeClr val="accent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9800" y="1885950"/>
            <a:ext cx="4876800" cy="171450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07781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638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5376" y="136941"/>
            <a:ext cx="4543424" cy="377409"/>
          </a:xfrm>
          <a:prstGeom prst="rect">
            <a:avLst/>
          </a:prstGeom>
          <a:noFill/>
          <a:ln w="28575">
            <a:solidFill>
              <a:schemeClr val="accent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661618"/>
            <a:ext cx="5057776" cy="1452932"/>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7657" y="2274272"/>
            <a:ext cx="3352799" cy="391788"/>
          </a:xfrm>
          <a:prstGeom prst="rect">
            <a:avLst/>
          </a:prstGeom>
          <a:noFill/>
          <a:ln w="28575">
            <a:solidFill>
              <a:schemeClr val="accent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7200" y="2876550"/>
            <a:ext cx="3526550" cy="1804808"/>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808031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74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1428" y="1140327"/>
            <a:ext cx="3128962" cy="337658"/>
          </a:xfrm>
          <a:prstGeom prst="rect">
            <a:avLst/>
          </a:prstGeom>
          <a:noFill/>
          <a:ln w="28575">
            <a:solidFill>
              <a:schemeClr val="accent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47544" y="197616"/>
            <a:ext cx="4096123" cy="1993133"/>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62600" y="3333750"/>
            <a:ext cx="3219607" cy="319622"/>
          </a:xfrm>
          <a:prstGeom prst="rect">
            <a:avLst/>
          </a:prstGeom>
          <a:noFill/>
          <a:ln w="28575">
            <a:solidFill>
              <a:schemeClr val="accent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3000" y="2598211"/>
            <a:ext cx="4218647" cy="179070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902523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843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1194691"/>
            <a:ext cx="3657600" cy="336147"/>
          </a:xfrm>
          <a:prstGeom prst="rect">
            <a:avLst/>
          </a:prstGeom>
          <a:noFill/>
          <a:ln w="28575">
            <a:solidFill>
              <a:schemeClr val="accent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2924" y="278305"/>
            <a:ext cx="3825862" cy="1957989"/>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47055" y="3314792"/>
            <a:ext cx="3657600" cy="319932"/>
          </a:xfrm>
          <a:prstGeom prst="rect">
            <a:avLst/>
          </a:prstGeom>
          <a:noFill/>
          <a:ln w="28575">
            <a:solidFill>
              <a:schemeClr val="accent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6"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3999" y="2312885"/>
            <a:ext cx="3151811" cy="2240065"/>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372237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11279758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945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67830" y="347390"/>
            <a:ext cx="7823770" cy="176716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77248" y="2472153"/>
            <a:ext cx="7814352" cy="154739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50435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12" name="TextBox 11"/>
          <p:cNvSpPr txBox="1"/>
          <p:nvPr/>
        </p:nvSpPr>
        <p:spPr>
          <a:xfrm>
            <a:off x="1100192" y="57150"/>
            <a:ext cx="2743199" cy="365757"/>
          </a:xfrm>
          <a:prstGeom prst="rect">
            <a:avLst/>
          </a:prstGeom>
        </p:spPr>
        <p:style>
          <a:lnRef idx="2">
            <a:schemeClr val="dk1"/>
          </a:lnRef>
          <a:fillRef idx="1">
            <a:schemeClr val="lt1"/>
          </a:fillRef>
          <a:effectRef idx="0">
            <a:schemeClr val="dk1"/>
          </a:effectRef>
          <a:fontRef idx="minor">
            <a:schemeClr val="dk1"/>
          </a:fontRef>
        </p:style>
        <p:txBody>
          <a:bodyPr wrap="square" lIns="87898" tIns="43950" rIns="87898" bIns="43950" rtlCol="0">
            <a:spAutoFit/>
          </a:bodyPr>
          <a:lstStyle/>
          <a:p>
            <a:r>
              <a:rPr lang="en-US" sz="1800" dirty="0" smtClean="0">
                <a:solidFill>
                  <a:srgbClr val="00B0F0"/>
                </a:solidFill>
              </a:rPr>
              <a:t>Impedance Z-parameter :</a:t>
            </a:r>
            <a:endParaRPr lang="en-IN" sz="1800" dirty="0">
              <a:solidFill>
                <a:srgbClr val="00B0F0"/>
              </a:solidFill>
            </a:endParaRP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0587" y="527300"/>
            <a:ext cx="7672945" cy="1434850"/>
          </a:xfrm>
          <a:prstGeom prst="rect">
            <a:avLst/>
          </a:prstGeom>
          <a:noFill/>
          <a:ln w="19050">
            <a:solidFill>
              <a:srgbClr val="00206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127162" y="2352996"/>
            <a:ext cx="2743199" cy="365757"/>
          </a:xfrm>
          <a:prstGeom prst="rect">
            <a:avLst/>
          </a:prstGeom>
        </p:spPr>
        <p:style>
          <a:lnRef idx="2">
            <a:schemeClr val="dk1"/>
          </a:lnRef>
          <a:fillRef idx="1">
            <a:schemeClr val="lt1"/>
          </a:fillRef>
          <a:effectRef idx="0">
            <a:schemeClr val="dk1"/>
          </a:effectRef>
          <a:fontRef idx="minor">
            <a:schemeClr val="dk1"/>
          </a:fontRef>
        </p:style>
        <p:txBody>
          <a:bodyPr wrap="square" lIns="87898" tIns="43950" rIns="87898" bIns="43950" rtlCol="0">
            <a:spAutoFit/>
          </a:bodyPr>
          <a:lstStyle/>
          <a:p>
            <a:r>
              <a:rPr lang="en-US" sz="1800" dirty="0" smtClean="0">
                <a:solidFill>
                  <a:srgbClr val="00B0F0"/>
                </a:solidFill>
              </a:rPr>
              <a:t>Admittance Y</a:t>
            </a:r>
            <a:r>
              <a:rPr lang="en-US" sz="1800" dirty="0">
                <a:solidFill>
                  <a:srgbClr val="00B0F0"/>
                </a:solidFill>
              </a:rPr>
              <a:t>-</a:t>
            </a:r>
            <a:r>
              <a:rPr lang="en-US" sz="1800" dirty="0" smtClean="0">
                <a:solidFill>
                  <a:srgbClr val="00B0F0"/>
                </a:solidFill>
              </a:rPr>
              <a:t>parameter : </a:t>
            </a:r>
            <a:endParaRPr lang="en-IN" sz="1800" dirty="0">
              <a:solidFill>
                <a:srgbClr val="00B0F0"/>
              </a:solidFill>
            </a:endParaRPr>
          </a:p>
        </p:txBody>
      </p:sp>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0587" y="2876550"/>
            <a:ext cx="7672945" cy="1447800"/>
          </a:xfrm>
          <a:prstGeom prst="rect">
            <a:avLst/>
          </a:prstGeom>
          <a:noFill/>
          <a:ln w="19050">
            <a:solidFill>
              <a:srgbClr val="00206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680784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04382940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48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73823" y="227749"/>
            <a:ext cx="7817777" cy="167690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73823" y="2419349"/>
            <a:ext cx="7817777" cy="139295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16588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150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1" y="225732"/>
            <a:ext cx="7848599" cy="112681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1" y="1719585"/>
            <a:ext cx="7848599" cy="115696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8446" y="3181908"/>
            <a:ext cx="7863154" cy="114244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504014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44912103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57587" y="1866900"/>
            <a:ext cx="2028825" cy="381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009575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61390"/>
            <a:ext cx="2057400" cy="333375"/>
          </a:xfrm>
          <a:prstGeom prst="rect">
            <a:avLst/>
          </a:prstGeom>
          <a:noFill/>
          <a:ln w="38100">
            <a:solidFill>
              <a:srgbClr val="00B0F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716755"/>
            <a:ext cx="7924800" cy="89352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219200" y="1885950"/>
            <a:ext cx="3352800" cy="353943"/>
          </a:xfrm>
          <a:prstGeom prst="rect">
            <a:avLst/>
          </a:prstGeom>
          <a:noFill/>
        </p:spPr>
        <p:txBody>
          <a:bodyPr wrap="square" rtlCol="0">
            <a:spAutoFit/>
          </a:bodyPr>
          <a:lstStyle/>
          <a:p>
            <a:r>
              <a:rPr lang="en-US" dirty="0" smtClean="0">
                <a:solidFill>
                  <a:srgbClr val="FF0000"/>
                </a:solidFill>
              </a:rPr>
              <a:t>There are two types of attenuators</a:t>
            </a:r>
            <a:r>
              <a:rPr lang="en-US" dirty="0">
                <a:solidFill>
                  <a:srgbClr val="FF0000"/>
                </a:solidFill>
              </a:rPr>
              <a:t>:</a:t>
            </a:r>
            <a:endParaRPr lang="en-IN" dirty="0">
              <a:solidFill>
                <a:srgbClr val="FF0000"/>
              </a:solidFill>
            </a:endParaRPr>
          </a:p>
        </p:txBody>
      </p:sp>
      <p:sp>
        <p:nvSpPr>
          <p:cNvPr id="4" name="TextBox 3"/>
          <p:cNvSpPr txBox="1"/>
          <p:nvPr/>
        </p:nvSpPr>
        <p:spPr>
          <a:xfrm>
            <a:off x="1356189" y="2267849"/>
            <a:ext cx="4648200" cy="1400383"/>
          </a:xfrm>
          <a:prstGeom prst="rect">
            <a:avLst/>
          </a:prstGeom>
          <a:noFill/>
        </p:spPr>
        <p:txBody>
          <a:bodyPr wrap="square" rtlCol="0">
            <a:spAutoFit/>
          </a:bodyPr>
          <a:lstStyle/>
          <a:p>
            <a:pPr marL="342900" indent="-342900">
              <a:buFont typeface="+mj-lt"/>
              <a:buAutoNum type="arabicPeriod"/>
            </a:pPr>
            <a:r>
              <a:rPr lang="en-US" dirty="0" smtClean="0"/>
              <a:t>Fixed Attenuator</a:t>
            </a:r>
          </a:p>
          <a:p>
            <a:pPr marL="342900" indent="-342900">
              <a:buFont typeface="+mj-lt"/>
              <a:buAutoNum type="arabicPeriod"/>
            </a:pPr>
            <a:r>
              <a:rPr lang="en-US" dirty="0" smtClean="0"/>
              <a:t>Variable Attenuator</a:t>
            </a:r>
          </a:p>
          <a:p>
            <a:pPr marL="725241" lvl="1" indent="-285750">
              <a:buFont typeface="Arial" pitchFamily="34" charset="0"/>
              <a:buChar char="•"/>
            </a:pPr>
            <a:r>
              <a:rPr lang="en-US" dirty="0"/>
              <a:t>Movable vane variable attenuator</a:t>
            </a:r>
          </a:p>
          <a:p>
            <a:pPr marL="725241" lvl="1" indent="-285750">
              <a:buFont typeface="Arial" pitchFamily="34" charset="0"/>
              <a:buChar char="•"/>
            </a:pPr>
            <a:r>
              <a:rPr lang="en-US" dirty="0"/>
              <a:t>Flap </a:t>
            </a:r>
            <a:r>
              <a:rPr lang="en-US" dirty="0" smtClean="0"/>
              <a:t>attenuator</a:t>
            </a:r>
          </a:p>
          <a:p>
            <a:pPr marL="342900" indent="-342900">
              <a:buFont typeface="Wingdings" pitchFamily="2" charset="2"/>
              <a:buChar char="v"/>
            </a:pPr>
            <a:r>
              <a:rPr lang="en-US" dirty="0" smtClean="0"/>
              <a:t>Precision type variable attenuator</a:t>
            </a:r>
          </a:p>
        </p:txBody>
      </p:sp>
      <p:pic>
        <p:nvPicPr>
          <p:cNvPr id="1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3001" y="3765923"/>
            <a:ext cx="7924799" cy="8545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642093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1495" y="133350"/>
            <a:ext cx="5106684" cy="4522292"/>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544770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219200" y="188982"/>
            <a:ext cx="1923988" cy="353943"/>
          </a:xfrm>
          <a:prstGeom prst="rect">
            <a:avLst/>
          </a:prstGeom>
        </p:spPr>
        <p:txBody>
          <a:bodyPr wrap="none">
            <a:spAutoFit/>
          </a:bodyPr>
          <a:lstStyle/>
          <a:p>
            <a:r>
              <a:rPr lang="en-US" b="1" dirty="0">
                <a:solidFill>
                  <a:srgbClr val="FF0000"/>
                </a:solidFill>
              </a:rPr>
              <a:t>Fixed Attenuator</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1" y="666750"/>
            <a:ext cx="7924799" cy="232842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86314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193383" y="179608"/>
            <a:ext cx="2230419" cy="353943"/>
          </a:xfrm>
          <a:prstGeom prst="rect">
            <a:avLst/>
          </a:prstGeom>
        </p:spPr>
        <p:txBody>
          <a:bodyPr wrap="none">
            <a:spAutoFit/>
          </a:bodyPr>
          <a:lstStyle/>
          <a:p>
            <a:r>
              <a:rPr lang="en-US" b="1" dirty="0">
                <a:solidFill>
                  <a:srgbClr val="FF0000"/>
                </a:solidFill>
              </a:rPr>
              <a:t>Variable</a:t>
            </a:r>
            <a:r>
              <a:rPr lang="en-US" dirty="0" smtClean="0"/>
              <a:t> </a:t>
            </a:r>
            <a:r>
              <a:rPr lang="en-US" b="1" dirty="0">
                <a:solidFill>
                  <a:srgbClr val="FF0000"/>
                </a:solidFill>
              </a:rPr>
              <a:t>Attenuator</a:t>
            </a:r>
          </a:p>
        </p:txBody>
      </p:sp>
      <p:sp>
        <p:nvSpPr>
          <p:cNvPr id="4" name="Rectangle 3"/>
          <p:cNvSpPr/>
          <p:nvPr/>
        </p:nvSpPr>
        <p:spPr>
          <a:xfrm>
            <a:off x="1193383" y="590550"/>
            <a:ext cx="3847785" cy="353943"/>
          </a:xfrm>
          <a:prstGeom prst="rect">
            <a:avLst/>
          </a:prstGeom>
        </p:spPr>
        <p:txBody>
          <a:bodyPr wrap="none">
            <a:spAutoFit/>
          </a:bodyPr>
          <a:lstStyle/>
          <a:p>
            <a:pPr marL="725241" lvl="1" indent="-285750">
              <a:buFont typeface="Arial" pitchFamily="34" charset="0"/>
              <a:buChar char="•"/>
            </a:pPr>
            <a:r>
              <a:rPr lang="en-US" dirty="0"/>
              <a:t>Movable vane variable attenuator</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1827" y="1059094"/>
            <a:ext cx="6143625" cy="3343275"/>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227864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761414"/>
            <a:ext cx="7543799" cy="259197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089052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295400" y="365953"/>
            <a:ext cx="2257606" cy="353943"/>
          </a:xfrm>
          <a:prstGeom prst="rect">
            <a:avLst/>
          </a:prstGeom>
        </p:spPr>
        <p:txBody>
          <a:bodyPr wrap="none">
            <a:spAutoFit/>
          </a:bodyPr>
          <a:lstStyle/>
          <a:p>
            <a:pPr marL="725241" lvl="1" indent="-285750">
              <a:buFont typeface="Arial" pitchFamily="34" charset="0"/>
              <a:buChar char="•"/>
            </a:pPr>
            <a:r>
              <a:rPr lang="en-US" dirty="0"/>
              <a:t>Flap attenuator</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1085850"/>
            <a:ext cx="5447630" cy="3205547"/>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83624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821410935"/>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1257300"/>
            <a:ext cx="7839075" cy="18478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98884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sp>
        <p:nvSpPr>
          <p:cNvPr id="7" name="TextBox 6"/>
          <p:cNvSpPr txBox="1"/>
          <p:nvPr/>
        </p:nvSpPr>
        <p:spPr>
          <a:xfrm>
            <a:off x="1143001" y="57150"/>
            <a:ext cx="2743199" cy="365757"/>
          </a:xfrm>
          <a:prstGeom prst="rect">
            <a:avLst/>
          </a:prstGeom>
        </p:spPr>
        <p:style>
          <a:lnRef idx="2">
            <a:schemeClr val="dk1"/>
          </a:lnRef>
          <a:fillRef idx="1">
            <a:schemeClr val="lt1"/>
          </a:fillRef>
          <a:effectRef idx="0">
            <a:schemeClr val="dk1"/>
          </a:effectRef>
          <a:fontRef idx="minor">
            <a:schemeClr val="dk1"/>
          </a:fontRef>
        </p:style>
        <p:txBody>
          <a:bodyPr wrap="square" lIns="87898" tIns="43950" rIns="87898" bIns="43950" rtlCol="0">
            <a:spAutoFit/>
          </a:bodyPr>
          <a:lstStyle/>
          <a:p>
            <a:r>
              <a:rPr lang="en-US" sz="1800" dirty="0" smtClean="0">
                <a:solidFill>
                  <a:srgbClr val="00B0F0"/>
                </a:solidFill>
              </a:rPr>
              <a:t>Hybrid h</a:t>
            </a:r>
            <a:r>
              <a:rPr lang="en-US" sz="1800" dirty="0">
                <a:solidFill>
                  <a:srgbClr val="00B0F0"/>
                </a:solidFill>
              </a:rPr>
              <a:t>-</a:t>
            </a:r>
            <a:r>
              <a:rPr lang="en-US" sz="1800" dirty="0" smtClean="0">
                <a:solidFill>
                  <a:srgbClr val="00B0F0"/>
                </a:solidFill>
              </a:rPr>
              <a:t>parameter :</a:t>
            </a:r>
            <a:endParaRPr lang="en-IN" sz="1800" dirty="0">
              <a:solidFill>
                <a:srgbClr val="00B0F0"/>
              </a:solidFill>
            </a:endParaRP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1" y="590167"/>
            <a:ext cx="7696199" cy="1398519"/>
          </a:xfrm>
          <a:prstGeom prst="rect">
            <a:avLst/>
          </a:prstGeom>
          <a:noFill/>
          <a:ln w="19050">
            <a:solidFill>
              <a:srgbClr val="00206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143001" y="2282193"/>
            <a:ext cx="2743199" cy="365757"/>
          </a:xfrm>
          <a:prstGeom prst="rect">
            <a:avLst/>
          </a:prstGeom>
        </p:spPr>
        <p:style>
          <a:lnRef idx="2">
            <a:schemeClr val="dk1"/>
          </a:lnRef>
          <a:fillRef idx="1">
            <a:schemeClr val="lt1"/>
          </a:fillRef>
          <a:effectRef idx="0">
            <a:schemeClr val="dk1"/>
          </a:effectRef>
          <a:fontRef idx="minor">
            <a:schemeClr val="dk1"/>
          </a:fontRef>
        </p:style>
        <p:txBody>
          <a:bodyPr wrap="square" lIns="87898" tIns="43950" rIns="87898" bIns="43950" rtlCol="0">
            <a:spAutoFit/>
          </a:bodyPr>
          <a:lstStyle/>
          <a:p>
            <a:r>
              <a:rPr lang="en-US" sz="1800" dirty="0" smtClean="0">
                <a:solidFill>
                  <a:srgbClr val="00B0F0"/>
                </a:solidFill>
              </a:rPr>
              <a:t>ABCD parameter :</a:t>
            </a:r>
            <a:endParaRPr lang="en-IN" sz="1800" dirty="0">
              <a:solidFill>
                <a:srgbClr val="00B0F0"/>
              </a:solidFill>
            </a:endParaRPr>
          </a:p>
        </p:txBody>
      </p:sp>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2931774"/>
            <a:ext cx="7696200" cy="1369663"/>
          </a:xfrm>
          <a:prstGeom prst="rect">
            <a:avLst/>
          </a:prstGeom>
          <a:noFill/>
          <a:ln w="19050">
            <a:solidFill>
              <a:srgbClr val="00206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390739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445813317"/>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295400" y="188982"/>
            <a:ext cx="3504421" cy="353943"/>
          </a:xfrm>
          <a:prstGeom prst="rect">
            <a:avLst/>
          </a:prstGeom>
        </p:spPr>
        <p:txBody>
          <a:bodyPr wrap="none">
            <a:spAutoFit/>
          </a:bodyPr>
          <a:lstStyle/>
          <a:p>
            <a:pPr marL="342900" indent="-342900">
              <a:buFont typeface="Wingdings" pitchFamily="2" charset="2"/>
              <a:buChar char="v"/>
            </a:pPr>
            <a:r>
              <a:rPr lang="en-US" dirty="0"/>
              <a:t>Precision type variable attenuator</a:t>
            </a:r>
          </a:p>
        </p:txBody>
      </p:sp>
      <p:pic>
        <p:nvPicPr>
          <p:cNvPr id="717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57388" y="852488"/>
            <a:ext cx="5229225" cy="3438525"/>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413537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96234814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542925"/>
            <a:ext cx="7839075" cy="26289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112065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746249466"/>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67829" y="811231"/>
            <a:ext cx="7675638" cy="289560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863883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306466768"/>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3925" y="209549"/>
            <a:ext cx="7972425" cy="44291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538124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3581400" y="1880428"/>
            <a:ext cx="1755609" cy="353943"/>
          </a:xfrm>
          <a:prstGeom prst="rect">
            <a:avLst/>
          </a:prstGeom>
          <a:no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IN" dirty="0"/>
              <a:t>PHASE SHIFTERS</a:t>
            </a:r>
          </a:p>
        </p:txBody>
      </p:sp>
    </p:spTree>
    <p:extLst>
      <p:ext uri="{BB962C8B-B14F-4D97-AF65-F5344CB8AC3E}">
        <p14:creationId xmlns:p14="http://schemas.microsoft.com/office/powerpoint/2010/main" val="419103930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312765838"/>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143000" y="124927"/>
            <a:ext cx="7848600" cy="2185214"/>
          </a:xfrm>
          <a:prstGeom prst="rect">
            <a:avLst/>
          </a:prstGeom>
          <a:ln w="28575">
            <a:solidFill>
              <a:srgbClr val="FF0000"/>
            </a:solidFill>
          </a:ln>
        </p:spPr>
        <p:txBody>
          <a:bodyPr wrap="square">
            <a:spAutoFit/>
          </a:bodyPr>
          <a:lstStyle/>
          <a:p>
            <a:pPr algn="just"/>
            <a:r>
              <a:rPr lang="en-IN" dirty="0"/>
              <a:t>A microwave phase shifter is a two port device which produces a variable shift in </a:t>
            </a:r>
            <a:r>
              <a:rPr lang="en-IN" dirty="0" smtClean="0"/>
              <a:t>phase </a:t>
            </a:r>
            <a:endParaRPr lang="en-IN" dirty="0"/>
          </a:p>
          <a:p>
            <a:pPr algn="just"/>
            <a:r>
              <a:rPr lang="en-IN" dirty="0"/>
              <a:t>of the incoming microwave signal. </a:t>
            </a:r>
            <a:r>
              <a:rPr lang="en-IN" dirty="0" smtClean="0"/>
              <a:t> A </a:t>
            </a:r>
            <a:r>
              <a:rPr lang="en-IN" dirty="0"/>
              <a:t>lossless dielectric slab when placed inside the </a:t>
            </a:r>
            <a:r>
              <a:rPr lang="en-IN" dirty="0" smtClean="0"/>
              <a:t>rectangular </a:t>
            </a:r>
            <a:r>
              <a:rPr lang="en-IN" dirty="0"/>
              <a:t> </a:t>
            </a:r>
            <a:r>
              <a:rPr lang="en-IN" dirty="0" smtClean="0"/>
              <a:t>waveguide </a:t>
            </a:r>
            <a:r>
              <a:rPr lang="en-IN" dirty="0"/>
              <a:t>as shown in figure 5. I1, produces a phase shift. </a:t>
            </a:r>
            <a:r>
              <a:rPr lang="en-IN" dirty="0" smtClean="0"/>
              <a:t> </a:t>
            </a:r>
          </a:p>
          <a:p>
            <a:pPr algn="just"/>
            <a:endParaRPr lang="en-IN" dirty="0"/>
          </a:p>
          <a:p>
            <a:pPr algn="just"/>
            <a:r>
              <a:rPr lang="en-IN" dirty="0" smtClean="0"/>
              <a:t>In </a:t>
            </a:r>
            <a:r>
              <a:rPr lang="en-IN" dirty="0"/>
              <a:t>fact, a differential phase change is produced due to the change of wave </a:t>
            </a:r>
            <a:r>
              <a:rPr lang="en-IN" dirty="0" smtClean="0"/>
              <a:t>velocity (group </a:t>
            </a:r>
            <a:r>
              <a:rPr lang="en-IN" dirty="0"/>
              <a:t>velocity) through the dielectric slab compared to that through the empty space inside the waveguide. Two ports are matched reducing the reflections of the wave from the dielectric slab tapered at both ends as shown i</a:t>
            </a:r>
            <a:r>
              <a:rPr lang="en-IN" dirty="0" smtClean="0"/>
              <a:t>n figure </a:t>
            </a:r>
            <a:r>
              <a:rPr lang="en-IN" dirty="0"/>
              <a:t>5.11.</a:t>
            </a:r>
          </a:p>
        </p:txBody>
      </p:sp>
      <p:pic>
        <p:nvPicPr>
          <p:cNvPr id="102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23201" y="2419350"/>
            <a:ext cx="6488197" cy="220980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95650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536554022"/>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47800" y="97176"/>
            <a:ext cx="6858000" cy="213842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68348" y="2421704"/>
            <a:ext cx="6837452" cy="215206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601013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653457747"/>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553841"/>
            <a:ext cx="7829550" cy="22669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525912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143000" y="188982"/>
            <a:ext cx="2779928" cy="353943"/>
          </a:xfrm>
          <a:prstGeom prst="rect">
            <a:avLst/>
          </a:prstGeom>
          <a:no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IN" dirty="0"/>
              <a:t>PRECISION PHASE SHIFTER</a:t>
            </a:r>
          </a:p>
        </p:txBody>
      </p:sp>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8432" y="819150"/>
            <a:ext cx="6000750" cy="3524916"/>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102906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86051800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695431"/>
            <a:ext cx="7896225" cy="24098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89304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85749"/>
            <a:ext cx="7848600" cy="247230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529627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734979444"/>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199" y="129524"/>
            <a:ext cx="7666769" cy="348407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230328" y="3751987"/>
            <a:ext cx="7655639" cy="877163"/>
          </a:xfrm>
          <a:prstGeom prst="rect">
            <a:avLst/>
          </a:prstGeom>
          <a:ln w="28575">
            <a:solidFill>
              <a:srgbClr val="FF0000"/>
            </a:solidFill>
          </a:ln>
        </p:spPr>
        <p:txBody>
          <a:bodyPr wrap="square">
            <a:spAutoFit/>
          </a:bodyPr>
          <a:lstStyle/>
          <a:p>
            <a:pPr algn="just"/>
            <a:r>
              <a:rPr lang="en-IN" dirty="0"/>
              <a:t>Let </a:t>
            </a:r>
            <a:r>
              <a:rPr lang="en-IN" dirty="0" err="1"/>
              <a:t>E</a:t>
            </a:r>
            <a:r>
              <a:rPr lang="en-IN" baseline="-25000" dirty="0" err="1"/>
              <a:t>i</a:t>
            </a:r>
            <a:r>
              <a:rPr lang="en-IN" dirty="0"/>
              <a:t> be the maximum electric field strength of </a:t>
            </a:r>
            <a:r>
              <a:rPr lang="en-IN" dirty="0" smtClean="0"/>
              <a:t>the </a:t>
            </a:r>
            <a:r>
              <a:rPr lang="en-IN" dirty="0"/>
              <a:t>mode which is resolved into two components, </a:t>
            </a:r>
            <a:r>
              <a:rPr lang="en-IN" dirty="0" smtClean="0"/>
              <a:t>E</a:t>
            </a:r>
            <a:r>
              <a:rPr lang="en-IN" baseline="-25000" dirty="0" smtClean="0"/>
              <a:t>1 </a:t>
            </a:r>
            <a:r>
              <a:rPr lang="en-IN" dirty="0" smtClean="0"/>
              <a:t>parallel to </a:t>
            </a:r>
            <a:r>
              <a:rPr lang="en-IN" dirty="0"/>
              <a:t>the plate </a:t>
            </a:r>
            <a:r>
              <a:rPr lang="en-IN" dirty="0" smtClean="0"/>
              <a:t>and E</a:t>
            </a:r>
            <a:r>
              <a:rPr lang="en-IN" baseline="-25000" dirty="0" smtClean="0"/>
              <a:t>2</a:t>
            </a:r>
            <a:r>
              <a:rPr lang="en-IN" dirty="0" smtClean="0"/>
              <a:t> </a:t>
            </a:r>
            <a:r>
              <a:rPr lang="en-IN" dirty="0"/>
              <a:t>perpendicular to </a:t>
            </a:r>
            <a:r>
              <a:rPr lang="en-IN" dirty="0" smtClean="0"/>
              <a:t>E</a:t>
            </a:r>
            <a:r>
              <a:rPr lang="en-IN" baseline="-25000" dirty="0" smtClean="0"/>
              <a:t>1</a:t>
            </a:r>
            <a:r>
              <a:rPr lang="en-IN" dirty="0" smtClean="0"/>
              <a:t>, </a:t>
            </a:r>
            <a:r>
              <a:rPr lang="en-IN" dirty="0"/>
              <a:t>as shown in figure 5.12 (b).</a:t>
            </a:r>
          </a:p>
        </p:txBody>
      </p:sp>
    </p:spTree>
    <p:extLst>
      <p:ext uri="{BB962C8B-B14F-4D97-AF65-F5344CB8AC3E}">
        <p14:creationId xmlns:p14="http://schemas.microsoft.com/office/powerpoint/2010/main" val="173710438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143000" y="133350"/>
            <a:ext cx="7696200" cy="353943"/>
          </a:xfrm>
          <a:prstGeom prst="rect">
            <a:avLst/>
          </a:prstGeom>
        </p:spPr>
        <p:txBody>
          <a:bodyPr wrap="square">
            <a:spAutoFit/>
          </a:bodyPr>
          <a:lstStyle/>
          <a:p>
            <a:r>
              <a:rPr lang="en-IN" dirty="0"/>
              <a:t>After propagation </a:t>
            </a:r>
            <a:r>
              <a:rPr lang="en-IN" dirty="0" smtClean="0"/>
              <a:t>through</a:t>
            </a:r>
            <a:r>
              <a:rPr lang="en-IN" dirty="0"/>
              <a:t> </a:t>
            </a:r>
            <a:r>
              <a:rPr lang="en-IN" dirty="0" smtClean="0"/>
              <a:t>the </a:t>
            </a:r>
            <a:r>
              <a:rPr lang="en-IN" dirty="0"/>
              <a:t>plate these components are given </a:t>
            </a:r>
            <a:r>
              <a:rPr lang="en-IN" dirty="0" smtClean="0"/>
              <a:t>by,</a:t>
            </a:r>
            <a:endParaRPr lang="en-IN" dirty="0"/>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550417"/>
            <a:ext cx="7924800" cy="38766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341539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755720821"/>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717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95400" y="179370"/>
            <a:ext cx="7296150" cy="452261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567137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1143000" y="133350"/>
            <a:ext cx="7924800" cy="877163"/>
          </a:xfrm>
          <a:prstGeom prst="rect">
            <a:avLst/>
          </a:prstGeom>
        </p:spPr>
        <p:txBody>
          <a:bodyPr wrap="square">
            <a:spAutoFit/>
          </a:bodyPr>
          <a:lstStyle/>
          <a:p>
            <a:pPr algn="just"/>
            <a:r>
              <a:rPr lang="en-IN" dirty="0"/>
              <a:t>At the output end of this </a:t>
            </a:r>
            <a:r>
              <a:rPr lang="en-IN" dirty="0" err="1" smtClean="0"/>
              <a:t>quarterwave</a:t>
            </a:r>
            <a:r>
              <a:rPr lang="en-IN" dirty="0"/>
              <a:t> </a:t>
            </a:r>
            <a:r>
              <a:rPr lang="en-IN" dirty="0" smtClean="0"/>
              <a:t>plate</a:t>
            </a:r>
            <a:r>
              <a:rPr lang="en-IN" dirty="0"/>
              <a:t>, the field components parallel </a:t>
            </a:r>
            <a:r>
              <a:rPr lang="en-IN" dirty="0" smtClean="0"/>
              <a:t>and perpendicular </a:t>
            </a:r>
            <a:r>
              <a:rPr lang="en-IN" dirty="0"/>
              <a:t>to the quarter wave plate, by </a:t>
            </a:r>
            <a:r>
              <a:rPr lang="en-IN" dirty="0" smtClean="0"/>
              <a:t>referring to </a:t>
            </a:r>
            <a:r>
              <a:rPr lang="en-IN" dirty="0"/>
              <a:t>figure 5.12 (d), can be expressed as</a:t>
            </a: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085421"/>
            <a:ext cx="2771775" cy="321945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3357" y="1220270"/>
            <a:ext cx="5030163" cy="26289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400144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204121622"/>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542925"/>
            <a:ext cx="7696199" cy="300675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765550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2324624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542924"/>
            <a:ext cx="7843837" cy="337416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045579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sp>
        <p:nvSpPr>
          <p:cNvPr id="2" name="Rectangle 1"/>
          <p:cNvSpPr/>
          <p:nvPr/>
        </p:nvSpPr>
        <p:spPr>
          <a:xfrm>
            <a:off x="3858957" y="998607"/>
            <a:ext cx="1889043" cy="353943"/>
          </a:xfrm>
          <a:prstGeom prst="rect">
            <a:avLst/>
          </a:prstGeom>
          <a:no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IN" dirty="0"/>
              <a:t>WAVEGUIDE TEES</a:t>
            </a:r>
          </a:p>
        </p:txBody>
      </p:sp>
      <p:sp>
        <p:nvSpPr>
          <p:cNvPr id="4" name="AutoShape 2" descr="PVC T Junction, Polyvinyl Chloride Pipe Fitting, पीवीसी पाइप फिटिंग - Sri  Ram Pvc Pipe Trading, Hosur | ID: 12960052633"/>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5" name="AutoShape 4" descr="PVC T Junction, Polyvinyl Chloride Pipe Fitting, पीवीसी पाइप फिटिंग - Sri  Ram Pvc Pipe Trading, Hosur | ID: 12960052633"/>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6" name="AutoShape 7" descr="1x 13 Ways T Shape Tee PVC-U Drainage Pipe Connector: Amazon.in: Electronic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1026" name="Picture 2" descr="Mild Steel Tee, Structure Pipe, Rs 25 /piece Maskill Enterprises | ID:  199922044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0" y="2577529"/>
            <a:ext cx="1943100" cy="194310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1028" name="Picture 4" descr="CPVC Tee, Structure Pipe, Rs 30 /piece Hindustan Traders | ID: 2036039847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91000" y="2556767"/>
            <a:ext cx="1980521" cy="1980521"/>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1030" name="Picture 6" descr="4 Way PVC Tee, Structure Pipe, Rs 215 /piece Mahavir Hardware &amp; Electricals  | ID: 1770590678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81800" y="2530869"/>
            <a:ext cx="1995838" cy="1995838"/>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7904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04448435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205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26734" y="209550"/>
            <a:ext cx="7848600" cy="241972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126735" y="2876550"/>
            <a:ext cx="7848600" cy="877163"/>
          </a:xfrm>
          <a:prstGeom prst="rect">
            <a:avLst/>
          </a:prstGeom>
          <a:no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en-IN" dirty="0"/>
              <a:t>A combination of these two junction tee junctions is also possible.  It is called </a:t>
            </a:r>
            <a:r>
              <a:rPr lang="en-IN" b="1" dirty="0"/>
              <a:t>"E-H plane tee </a:t>
            </a:r>
            <a:r>
              <a:rPr lang="en-IN" b="1" dirty="0" smtClean="0"/>
              <a:t>junction” </a:t>
            </a:r>
            <a:r>
              <a:rPr lang="en-IN" dirty="0" smtClean="0"/>
              <a:t>or </a:t>
            </a:r>
            <a:r>
              <a:rPr lang="en-IN" b="1" dirty="0"/>
              <a:t>"Hybrid-Tee Junction"</a:t>
            </a:r>
            <a:r>
              <a:rPr lang="en-IN" dirty="0"/>
              <a:t>.  A special case of this junction is called </a:t>
            </a:r>
            <a:r>
              <a:rPr lang="en-IN" b="1" dirty="0"/>
              <a:t>"</a:t>
            </a:r>
            <a:r>
              <a:rPr lang="en-IN" b="1" dirty="0" smtClean="0"/>
              <a:t>MAGIC-TEE</a:t>
            </a:r>
            <a:r>
              <a:rPr lang="en-IN" b="1" dirty="0"/>
              <a:t>"</a:t>
            </a:r>
          </a:p>
        </p:txBody>
      </p:sp>
    </p:spTree>
    <p:extLst>
      <p:ext uri="{BB962C8B-B14F-4D97-AF65-F5344CB8AC3E}">
        <p14:creationId xmlns:p14="http://schemas.microsoft.com/office/powerpoint/2010/main" val="352740076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68646249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5"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01048" y="133349"/>
            <a:ext cx="7915275" cy="12096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00200" y="1504950"/>
            <a:ext cx="4322453" cy="320040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H-plane Tee Suppliers &amp; Factory - Wholesale - HengDa Microwav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16969" y="2207660"/>
            <a:ext cx="2646946" cy="167640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71497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274757613"/>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409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157965"/>
            <a:ext cx="7572375" cy="445800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9379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1" y="0"/>
            <a:ext cx="990600" cy="1085850"/>
          </a:xfrm>
          <a:prstGeom prst="rect">
            <a:avLst/>
          </a:prstGeom>
          <a:noFill/>
          <a:ln w="9525">
            <a:no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19319" y="1257300"/>
            <a:ext cx="971283" cy="800100"/>
          </a:xfrm>
          <a:prstGeom prst="rect">
            <a:avLst/>
          </a:prstGeom>
          <a:noFill/>
          <a:ln w="9525">
            <a:noFill/>
            <a:miter lim="800000"/>
            <a:headEnd/>
            <a:tailEnd/>
          </a:ln>
          <a:effectLst/>
        </p:spPr>
      </p:pic>
      <p:sp>
        <p:nvSpPr>
          <p:cNvPr id="11"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defPPr>
              <a:defRPr lang="en-US"/>
            </a:defPPr>
            <a:lvl1pPr fontAlgn="auto">
              <a:spcBef>
                <a:spcPts val="0"/>
              </a:spcBef>
              <a:spcAft>
                <a:spcPts val="0"/>
              </a:spcAft>
              <a:buClrTx/>
              <a:buSzTx/>
              <a:buFontTx/>
              <a:buNone/>
              <a:defRPr sz="1400" b="0" i="0">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dirty="0"/>
              <a:t>Guruprasad KN,  Assistant Professor,  Dept. of E&amp;C,  ATME CE, Mysuru</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1" y="194488"/>
            <a:ext cx="7848600" cy="103271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3538" y="1352550"/>
            <a:ext cx="6715125" cy="200025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6493" y="3486150"/>
            <a:ext cx="7848600" cy="117969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35344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775222862"/>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512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2659" y="209550"/>
            <a:ext cx="7573745" cy="437732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643000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627556320"/>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6147"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283450"/>
            <a:ext cx="7629525" cy="434535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791503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81100258"/>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717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46836" y="133350"/>
            <a:ext cx="7038867" cy="45434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236167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60930418"/>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819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41297" y="133349"/>
            <a:ext cx="6435903" cy="459583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744642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80329677"/>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921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44030" y="126481"/>
            <a:ext cx="7366570" cy="186285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7800" y="2114550"/>
            <a:ext cx="4780209" cy="2554840"/>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E-Plane Tee MI-MC12 at Rs 3500/unit | Indore| ID: 2166835216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53200" y="2343149"/>
            <a:ext cx="2209800" cy="2205381"/>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178245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536339169"/>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3074" name="Picture 2" descr="What is a Waveguide Tee? - everything R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52600" y="819150"/>
            <a:ext cx="6667500" cy="2743201"/>
          </a:xfrm>
          <a:prstGeom prst="rect">
            <a:avLst/>
          </a:prstGeom>
          <a:noFill/>
          <a:ln w="38100">
            <a:solidFill>
              <a:schemeClr val="accent3"/>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75887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523776027"/>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024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1600" y="133350"/>
            <a:ext cx="7360109" cy="45332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345431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689860465"/>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126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01048" y="172037"/>
            <a:ext cx="7843660" cy="422851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998079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720755177"/>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229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20028" y="209550"/>
            <a:ext cx="7466772" cy="451936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324434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355717741"/>
              </p:ext>
            </p:extLst>
          </p:nvPr>
        </p:nvGraphicFramePr>
        <p:xfrm>
          <a:off x="2286000" y="1089451"/>
          <a:ext cx="5105400" cy="1135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srcRect/>
          <a:stretch>
            <a:fillRect/>
          </a:stretch>
        </p:blipFill>
        <p:spPr bwMode="auto">
          <a:xfrm>
            <a:off x="1" y="0"/>
            <a:ext cx="990600" cy="1085850"/>
          </a:xfrm>
          <a:prstGeom prst="rect">
            <a:avLst/>
          </a:prstGeom>
          <a:ln>
            <a:headEnd/>
            <a:tailEnd/>
          </a:ln>
        </p:spPr>
        <p:style>
          <a:lnRef idx="1">
            <a:schemeClr val="accent2"/>
          </a:lnRef>
          <a:fillRef idx="2">
            <a:schemeClr val="accent2"/>
          </a:fillRef>
          <a:effectRef idx="1">
            <a:schemeClr val="accent2"/>
          </a:effectRef>
          <a:fontRef idx="minor">
            <a:schemeClr val="dk1"/>
          </a:fontRef>
        </p:style>
      </p:pic>
      <p:pic>
        <p:nvPicPr>
          <p:cNvPr id="10" name="Picture 3"/>
          <p:cNvPicPr>
            <a:picLocks noChangeAspect="1" noChangeArrowheads="1"/>
          </p:cNvPicPr>
          <p:nvPr/>
        </p:nvPicPr>
        <p:blipFill>
          <a:blip r:embed="rId9"/>
          <a:srcRect/>
          <a:stretch>
            <a:fillRect/>
          </a:stretch>
        </p:blipFill>
        <p:spPr bwMode="auto">
          <a:xfrm>
            <a:off x="19319" y="1257300"/>
            <a:ext cx="971283" cy="800100"/>
          </a:xfrm>
          <a:prstGeom prst="rect">
            <a:avLst/>
          </a:prstGeom>
          <a:ln>
            <a:headEnd/>
            <a:tailEnd/>
          </a:ln>
        </p:spPr>
        <p:style>
          <a:lnRef idx="1">
            <a:schemeClr val="accent2"/>
          </a:lnRef>
          <a:fillRef idx="2">
            <a:schemeClr val="accent2"/>
          </a:fillRef>
          <a:effectRef idx="1">
            <a:schemeClr val="accent2"/>
          </a:effectRef>
          <a:fontRef idx="minor">
            <a:schemeClr val="dk1"/>
          </a:fontRef>
        </p:style>
      </p:pic>
      <p:sp>
        <p:nvSpPr>
          <p:cNvPr id="13" name="Footer Placeholder 6"/>
          <p:cNvSpPr txBox="1">
            <a:spLocks/>
          </p:cNvSpPr>
          <p:nvPr/>
        </p:nvSpPr>
        <p:spPr>
          <a:xfrm>
            <a:off x="1066801" y="4800603"/>
            <a:ext cx="6172200" cy="273842"/>
          </a:xfrm>
          <a:prstGeom prst="rect">
            <a:avLst/>
          </a:prstGeom>
        </p:spPr>
        <p:style>
          <a:lnRef idx="0">
            <a:scrgbClr r="0" g="0" b="0"/>
          </a:lnRef>
          <a:fillRef idx="1001">
            <a:schemeClr val="lt2"/>
          </a:fillRef>
          <a:effectRef idx="0">
            <a:scrgbClr r="0" g="0" b="0"/>
          </a:effectRef>
          <a:fontRef idx="major"/>
        </p:style>
        <p:txBody>
          <a:bodyPr lIns="87898" tIns="43950" rIns="87898" bIns="43950" anchor="ctr"/>
          <a:lstStyle/>
          <a:p>
            <a:pPr>
              <a:defRPr/>
            </a:pPr>
            <a:r>
              <a:rPr lang="en-US" sz="1400" dirty="0">
                <a:latin typeface="+mn-lt"/>
              </a:rPr>
              <a:t>Guruprasad KN,  Assistant Professor,  Dept. of E&amp;C,  ATME CE, Mysuru</a:t>
            </a:r>
          </a:p>
        </p:txBody>
      </p:sp>
      <p:pic>
        <p:nvPicPr>
          <p:cNvPr id="1331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159108"/>
            <a:ext cx="7848600" cy="223987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012167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ppt/theme/themeOverride2.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docProps/app.xml><?xml version="1.0" encoding="utf-8"?>
<Properties xmlns="http://schemas.openxmlformats.org/officeDocument/2006/extended-properties" xmlns:vt="http://schemas.openxmlformats.org/officeDocument/2006/docPropsVTypes">
  <Template/>
  <TotalTime>15883</TotalTime>
  <Words>3091</Words>
  <Application>Microsoft Office PowerPoint</Application>
  <PresentationFormat>On-screen Show (16:9)</PresentationFormat>
  <Paragraphs>504</Paragraphs>
  <Slides>137</Slides>
  <Notes>137</Notes>
  <HiddenSlides>0</HiddenSlides>
  <MMClips>0</MMClips>
  <ScaleCrop>false</ScaleCrop>
  <HeadingPairs>
    <vt:vector size="4" baseType="variant">
      <vt:variant>
        <vt:lpstr>Theme</vt:lpstr>
      </vt:variant>
      <vt:variant>
        <vt:i4>1</vt:i4>
      </vt:variant>
      <vt:variant>
        <vt:lpstr>Slide Titles</vt:lpstr>
      </vt:variant>
      <vt:variant>
        <vt:i4>137</vt:i4>
      </vt:variant>
    </vt:vector>
  </HeadingPairs>
  <TitlesOfParts>
    <vt:vector size="138" baseType="lpstr">
      <vt:lpstr>Solstice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GURUPRASAD KN</dc:creator>
  <cp:lastModifiedBy>Lenovo</cp:lastModifiedBy>
  <cp:revision>460</cp:revision>
  <dcterms:created xsi:type="dcterms:W3CDTF">2006-08-16T00:00:00Z</dcterms:created>
  <dcterms:modified xsi:type="dcterms:W3CDTF">2025-08-13T09:42:31Z</dcterms:modified>
</cp:coreProperties>
</file>